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Bebas Neue Bold" charset="1" panose="020B0606020202050201"/>
      <p:regular r:id="rId21"/>
    </p:embeddedFont>
    <p:embeddedFont>
      <p:font typeface="Open Sans" charset="1" panose="020B0606030504020204"/>
      <p:regular r:id="rId22"/>
    </p:embeddedFont>
    <p:embeddedFont>
      <p:font typeface="Open Sans Bold" charset="1" panose="020B0806030504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EaHmTlqI.mp4>
</file>

<file path=ppt/media/aAGEaFncGDw.m4a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EaHmTlqI.mp4" Type="http://schemas.openxmlformats.org/officeDocument/2006/relationships/video"/><Relationship Id="rId11" Target="../media/VAGEaHmTlqI.mp4" Type="http://schemas.microsoft.com/office/2007/relationships/media"/><Relationship Id="rId12" Target="../media/image30.svg" Type="http://schemas.openxmlformats.org/officeDocument/2006/relationships/image"/><Relationship Id="rId13" Target="../media/aAGEaFncGDw.m4a" Type="http://schemas.microsoft.com/office/2007/relationships/media"/><Relationship Id="rId14" Target="../media/aAGEaFncGDw.m4a" Type="http://schemas.openxmlformats.org/officeDocument/2006/relationships/audio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3.png" Type="http://schemas.openxmlformats.org/officeDocument/2006/relationships/image"/><Relationship Id="rId5" Target="../media/image2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../media/image2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.png" Type="http://schemas.openxmlformats.org/officeDocument/2006/relationships/image"/><Relationship Id="rId11" Target="../media/image7.svg" Type="http://schemas.openxmlformats.org/officeDocument/2006/relationships/image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Relationship Id="rId5" Target="../media/image13.png" Type="http://schemas.openxmlformats.org/officeDocument/2006/relationships/image"/><Relationship Id="rId6" Target="../media/image28.png" Type="http://schemas.openxmlformats.org/officeDocument/2006/relationships/image"/><Relationship Id="rId7" Target="../media/image3.pn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9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svg" Type="http://schemas.openxmlformats.org/officeDocument/2006/relationships/image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3.png" Type="http://schemas.openxmlformats.org/officeDocument/2006/relationships/image"/><Relationship Id="rId6" Target="../media/image2.pn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3.png" Type="http://schemas.openxmlformats.org/officeDocument/2006/relationships/image"/><Relationship Id="rId5" Target="../media/image2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.png" Type="http://schemas.openxmlformats.org/officeDocument/2006/relationships/image"/><Relationship Id="rId11" Target="../media/image7.svg" Type="http://schemas.openxmlformats.org/officeDocument/2006/relationships/image"/><Relationship Id="rId2" Target="../media/image1.jpe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3.png" Type="http://schemas.openxmlformats.org/officeDocument/2006/relationships/image"/><Relationship Id="rId7" Target="../media/image2.pn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png" Type="http://schemas.openxmlformats.org/officeDocument/2006/relationships/image"/><Relationship Id="rId11" Target="../media/image19.png" Type="http://schemas.openxmlformats.org/officeDocument/2006/relationships/image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6.pn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20.png" Type="http://schemas.openxmlformats.org/officeDocument/2006/relationships/image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png" Type="http://schemas.openxmlformats.org/officeDocument/2006/relationships/image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543530" y="8511778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45600">
            <a:off x="7227393" y="-1565094"/>
            <a:ext cx="16230600" cy="3130187"/>
          </a:xfrm>
          <a:custGeom>
            <a:avLst/>
            <a:gdLst/>
            <a:ahLst/>
            <a:cxnLst/>
            <a:rect r="r" b="b" t="t" l="l"/>
            <a:pathLst>
              <a:path h="3130187" w="16230600">
                <a:moveTo>
                  <a:pt x="0" y="0"/>
                </a:moveTo>
                <a:lnTo>
                  <a:pt x="16230600" y="0"/>
                </a:lnTo>
                <a:lnTo>
                  <a:pt x="16230600" y="3130188"/>
                </a:lnTo>
                <a:lnTo>
                  <a:pt x="0" y="31301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25554" y="525373"/>
            <a:ext cx="1116574" cy="1116574"/>
          </a:xfrm>
          <a:custGeom>
            <a:avLst/>
            <a:gdLst/>
            <a:ahLst/>
            <a:cxnLst/>
            <a:rect r="r" b="b" t="t" l="l"/>
            <a:pathLst>
              <a:path h="1116574" w="1116574">
                <a:moveTo>
                  <a:pt x="0" y="0"/>
                </a:moveTo>
                <a:lnTo>
                  <a:pt x="1116574" y="0"/>
                </a:lnTo>
                <a:lnTo>
                  <a:pt x="1116574" y="1116574"/>
                </a:lnTo>
                <a:lnTo>
                  <a:pt x="0" y="11165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15272" y="415453"/>
            <a:ext cx="1116574" cy="1116574"/>
          </a:xfrm>
          <a:custGeom>
            <a:avLst/>
            <a:gdLst/>
            <a:ahLst/>
            <a:cxnLst/>
            <a:rect r="r" b="b" t="t" l="l"/>
            <a:pathLst>
              <a:path h="1116574" w="1116574">
                <a:moveTo>
                  <a:pt x="0" y="0"/>
                </a:moveTo>
                <a:lnTo>
                  <a:pt x="1116574" y="0"/>
                </a:lnTo>
                <a:lnTo>
                  <a:pt x="1116574" y="1116574"/>
                </a:lnTo>
                <a:lnTo>
                  <a:pt x="0" y="111657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756154" y="8754973"/>
            <a:ext cx="1116574" cy="1116574"/>
          </a:xfrm>
          <a:custGeom>
            <a:avLst/>
            <a:gdLst/>
            <a:ahLst/>
            <a:cxnLst/>
            <a:rect r="r" b="b" t="t" l="l"/>
            <a:pathLst>
              <a:path h="1116574" w="1116574">
                <a:moveTo>
                  <a:pt x="0" y="0"/>
                </a:moveTo>
                <a:lnTo>
                  <a:pt x="1116574" y="0"/>
                </a:lnTo>
                <a:lnTo>
                  <a:pt x="1116574" y="1116574"/>
                </a:lnTo>
                <a:lnTo>
                  <a:pt x="0" y="11165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645872" y="8645053"/>
            <a:ext cx="1116574" cy="1116574"/>
          </a:xfrm>
          <a:custGeom>
            <a:avLst/>
            <a:gdLst/>
            <a:ahLst/>
            <a:cxnLst/>
            <a:rect r="r" b="b" t="t" l="l"/>
            <a:pathLst>
              <a:path h="1116574" w="1116574">
                <a:moveTo>
                  <a:pt x="0" y="0"/>
                </a:moveTo>
                <a:lnTo>
                  <a:pt x="1116574" y="0"/>
                </a:lnTo>
                <a:lnTo>
                  <a:pt x="1116574" y="1116574"/>
                </a:lnTo>
                <a:lnTo>
                  <a:pt x="0" y="111657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9"/>
          <a:srcRect l="0" t="16663" r="0" b="16663"/>
          <a:stretch>
            <a:fillRect/>
          </a:stretch>
        </p:blipFill>
        <p:spPr>
          <a:xfrm flipH="false" flipV="false" rot="0">
            <a:off x="2370650" y="2142607"/>
            <a:ext cx="14385504" cy="5354183"/>
          </a:xfrm>
          <a:prstGeom prst="rect">
            <a:avLst/>
          </a:prstGeom>
        </p:spPr>
      </p:pic>
      <p:pic>
        <p:nvPicPr>
          <p:cNvPr name="Picture 10" id="10">
            <a:hlinkClick action="ppaction://media"/>
          </p:cNvPr>
          <p:cNvPicPr>
            <a:picLocks noChangeAspect="true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>
                  <p14:trim st="189.8430" end="24.0210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cmd cmd="playFrom(0.0)">
              <p:cBhvr>
                <p:cTn/>
                <p:tgtEl>
                  <p:spTgt spid="10"/>
                </p:tgtEl>
              </p:cBhvr>
            </p:cmd>
            <p:audio>
              <p:cMediaNode vol="100000" showWhenStopped="false">
                <p:cTn/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608594" y="682402"/>
            <a:ext cx="6936426" cy="5875561"/>
            <a:chOff x="0" y="0"/>
            <a:chExt cx="2374900" cy="20116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3"/>
              <a:stretch>
                <a:fillRect l="-6808" t="0" r="-6808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10220194">
            <a:off x="-2054669" y="-1323093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3" y="0"/>
                </a:lnTo>
                <a:lnTo>
                  <a:pt x="10985533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792824">
            <a:off x="9277395" y="8843893"/>
            <a:ext cx="13194124" cy="2886215"/>
          </a:xfrm>
          <a:custGeom>
            <a:avLst/>
            <a:gdLst/>
            <a:ahLst/>
            <a:cxnLst/>
            <a:rect r="r" b="b" t="t" l="l"/>
            <a:pathLst>
              <a:path h="2886215" w="13194124">
                <a:moveTo>
                  <a:pt x="0" y="0"/>
                </a:moveTo>
                <a:lnTo>
                  <a:pt x="13194124" y="0"/>
                </a:lnTo>
                <a:lnTo>
                  <a:pt x="13194124" y="2886214"/>
                </a:lnTo>
                <a:lnTo>
                  <a:pt x="0" y="28862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541227" y="2259351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635243" y="8808057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6"/>
                </a:lnTo>
                <a:lnTo>
                  <a:pt x="0" y="9004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963397" y="7100662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6" y="0"/>
                </a:lnTo>
                <a:lnTo>
                  <a:pt x="900486" y="900486"/>
                </a:lnTo>
                <a:lnTo>
                  <a:pt x="0" y="9004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608594" y="7550905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95507" y="1293876"/>
            <a:ext cx="11213087" cy="7323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</a:p>
          <a:p>
            <a:pPr algn="l" marL="649915" indent="-324958" lvl="1">
              <a:lnSpc>
                <a:spcPts val="4214"/>
              </a:lnSpc>
              <a:buFont typeface="Arial"/>
              <a:buChar char="•"/>
            </a:pPr>
            <a:r>
              <a:rPr lang="en-US" sz="30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Top 10 Cast Bar Chart Details the most featured actors in Netflix titles, showcasing those who appear most frequently across various shows and movies.</a:t>
            </a:r>
          </a:p>
          <a:p>
            <a:pPr algn="l">
              <a:lnSpc>
                <a:spcPts val="4214"/>
              </a:lnSpc>
            </a:pPr>
          </a:p>
          <a:p>
            <a:pPr algn="l" marL="649915" indent="-324958" lvl="1">
              <a:lnSpc>
                <a:spcPts val="4214"/>
              </a:lnSpc>
              <a:buFont typeface="Arial"/>
              <a:buChar char="•"/>
            </a:pPr>
            <a:r>
              <a:rPr lang="en-US" sz="30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World Map Visualization:Displays the global distribution of Netflix content availability, highlighting regions with varying access levels.</a:t>
            </a:r>
          </a:p>
          <a:p>
            <a:pPr algn="l">
              <a:lnSpc>
                <a:spcPts val="4214"/>
              </a:lnSpc>
            </a:pPr>
          </a:p>
          <a:p>
            <a:pPr algn="l" marL="649915" indent="-324958" lvl="1">
              <a:lnSpc>
                <a:spcPts val="4214"/>
              </a:lnSpc>
              <a:buFont typeface="Arial"/>
              <a:buChar char="•"/>
            </a:pPr>
            <a:r>
              <a:rPr lang="en-US" sz="301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Content Ratings Bar Chart: Shows the distribution of content ratings on Netflix, with 'TV-MA' and 'TV-14' being the most common.</a:t>
            </a:r>
          </a:p>
          <a:p>
            <a:pPr algn="l">
              <a:lnSpc>
                <a:spcPts val="4214"/>
              </a:lnSpc>
            </a:pPr>
          </a:p>
          <a:p>
            <a:pPr algn="l">
              <a:lnSpc>
                <a:spcPts val="4214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608108" y="7100662"/>
            <a:ext cx="2791301" cy="2791301"/>
          </a:xfrm>
          <a:custGeom>
            <a:avLst/>
            <a:gdLst/>
            <a:ahLst/>
            <a:cxnLst/>
            <a:rect r="r" b="b" t="t" l="l"/>
            <a:pathLst>
              <a:path h="2791301" w="2791301">
                <a:moveTo>
                  <a:pt x="0" y="0"/>
                </a:moveTo>
                <a:lnTo>
                  <a:pt x="2791302" y="0"/>
                </a:lnTo>
                <a:lnTo>
                  <a:pt x="2791302" y="2791301"/>
                </a:lnTo>
                <a:lnTo>
                  <a:pt x="0" y="27913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28700" y="7100662"/>
            <a:ext cx="2791301" cy="2791301"/>
          </a:xfrm>
          <a:custGeom>
            <a:avLst/>
            <a:gdLst/>
            <a:ahLst/>
            <a:cxnLst/>
            <a:rect r="r" b="b" t="t" l="l"/>
            <a:pathLst>
              <a:path h="2791301" w="2791301">
                <a:moveTo>
                  <a:pt x="0" y="0"/>
                </a:moveTo>
                <a:lnTo>
                  <a:pt x="2791301" y="0"/>
                </a:lnTo>
                <a:lnTo>
                  <a:pt x="2791301" y="2791301"/>
                </a:lnTo>
                <a:lnTo>
                  <a:pt x="0" y="27913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007175">
            <a:off x="-4107554" y="-809813"/>
            <a:ext cx="8744236" cy="1912802"/>
          </a:xfrm>
          <a:custGeom>
            <a:avLst/>
            <a:gdLst/>
            <a:ahLst/>
            <a:cxnLst/>
            <a:rect r="r" b="b" t="t" l="l"/>
            <a:pathLst>
              <a:path h="1912802" w="8744236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193113">
            <a:off x="10353541" y="-1524542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10741" y="4377939"/>
            <a:ext cx="15080175" cy="205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41"/>
              </a:lnSpc>
              <a:spcBef>
                <a:spcPct val="0"/>
              </a:spcBef>
            </a:pPr>
            <a:r>
              <a:rPr lang="en-US" b="true" sz="11886">
                <a:solidFill>
                  <a:srgbClr val="E41F1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DASHBOARD DEMO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792824">
            <a:off x="13614770" y="9273449"/>
            <a:ext cx="8744236" cy="1912802"/>
          </a:xfrm>
          <a:custGeom>
            <a:avLst/>
            <a:gdLst/>
            <a:ahLst/>
            <a:cxnLst/>
            <a:rect r="r" b="b" t="t" l="l"/>
            <a:pathLst>
              <a:path h="1912802" w="8744236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06886">
            <a:off x="-3087623" y="9782341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007175">
            <a:off x="-4107554" y="-809813"/>
            <a:ext cx="8744236" cy="1912802"/>
          </a:xfrm>
          <a:custGeom>
            <a:avLst/>
            <a:gdLst/>
            <a:ahLst/>
            <a:cxnLst/>
            <a:rect r="r" b="b" t="t" l="l"/>
            <a:pathLst>
              <a:path h="1912802" w="8744236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193113">
            <a:off x="10353541" y="-1524542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10741" y="4377939"/>
            <a:ext cx="15080175" cy="205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41"/>
              </a:lnSpc>
              <a:spcBef>
                <a:spcPct val="0"/>
              </a:spcBef>
            </a:pPr>
            <a:r>
              <a:rPr lang="en-US" b="true" sz="11886">
                <a:solidFill>
                  <a:srgbClr val="E41F1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Story DEMO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792824">
            <a:off x="13614770" y="9273449"/>
            <a:ext cx="8744236" cy="1912802"/>
          </a:xfrm>
          <a:custGeom>
            <a:avLst/>
            <a:gdLst/>
            <a:ahLst/>
            <a:cxnLst/>
            <a:rect r="r" b="b" t="t" l="l"/>
            <a:pathLst>
              <a:path h="1912802" w="8744236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06886">
            <a:off x="-3087623" y="9782341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345600">
            <a:off x="11032512" y="-1059319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36992">
            <a:off x="-4548118" y="9055112"/>
            <a:ext cx="12035500" cy="2632766"/>
          </a:xfrm>
          <a:custGeom>
            <a:avLst/>
            <a:gdLst/>
            <a:ahLst/>
            <a:cxnLst/>
            <a:rect r="r" b="b" t="t" l="l"/>
            <a:pathLst>
              <a:path h="2632766" w="12035500">
                <a:moveTo>
                  <a:pt x="0" y="0"/>
                </a:moveTo>
                <a:lnTo>
                  <a:pt x="12035500" y="0"/>
                </a:lnTo>
                <a:lnTo>
                  <a:pt x="12035500" y="2632765"/>
                </a:lnTo>
                <a:lnTo>
                  <a:pt x="0" y="26327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283015"/>
            <a:ext cx="5220989" cy="7533401"/>
          </a:xfrm>
          <a:custGeom>
            <a:avLst/>
            <a:gdLst/>
            <a:ahLst/>
            <a:cxnLst/>
            <a:rect r="r" b="b" t="t" l="l"/>
            <a:pathLst>
              <a:path h="7533401" w="5220989">
                <a:moveTo>
                  <a:pt x="0" y="0"/>
                </a:moveTo>
                <a:lnTo>
                  <a:pt x="5220989" y="0"/>
                </a:lnTo>
                <a:lnTo>
                  <a:pt x="5220989" y="7533400"/>
                </a:lnTo>
                <a:lnTo>
                  <a:pt x="0" y="753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418" r="-3966" b="-941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535048" y="2225659"/>
            <a:ext cx="6046449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9"/>
              </a:lnSpc>
              <a:spcBef>
                <a:spcPct val="0"/>
              </a:spcBef>
            </a:pPr>
            <a:r>
              <a:rPr lang="en-US" sz="7499" b="true">
                <a:solidFill>
                  <a:srgbClr val="E41F1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FuTURE</a:t>
            </a:r>
            <a:r>
              <a:rPr lang="en-US" sz="7499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SCOPE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77936" y="3476609"/>
            <a:ext cx="10678378" cy="6359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</a:p>
          <a:p>
            <a:pPr algn="l" marL="662102" indent="-331051" lvl="1">
              <a:lnSpc>
                <a:spcPts val="4293"/>
              </a:lnSpc>
              <a:buFont typeface="Arial"/>
              <a:buChar char="•"/>
            </a:pPr>
            <a:r>
              <a:rPr lang="en-US" b="true" sz="3066">
                <a:solidFill>
                  <a:srgbClr val="E41F1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Subscriber Trends</a:t>
            </a:r>
            <a:r>
              <a:rPr lang="en-US" sz="3066">
                <a:solidFill>
                  <a:srgbClr val="E41F1F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r>
              <a:rPr lang="en-US" sz="306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Visualize subscriber growth or decline over time, segmented by region and subscription type.</a:t>
            </a:r>
          </a:p>
          <a:p>
            <a:pPr algn="l" marL="662102" indent="-331051" lvl="1">
              <a:lnSpc>
                <a:spcPts val="4293"/>
              </a:lnSpc>
              <a:buFont typeface="Arial"/>
              <a:buChar char="•"/>
            </a:pPr>
            <a:r>
              <a:rPr lang="en-US" b="true" sz="3066">
                <a:solidFill>
                  <a:srgbClr val="E41F1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Recommendation Effectiveness</a:t>
            </a:r>
            <a:r>
              <a:rPr lang="en-US" sz="3066">
                <a:solidFill>
                  <a:srgbClr val="E41F1F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r>
              <a:rPr lang="en-US" sz="306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Track click-through and completion rates of recommended content to assess its impact.</a:t>
            </a:r>
          </a:p>
          <a:p>
            <a:pPr algn="l" marL="662102" indent="-331051" lvl="1">
              <a:lnSpc>
                <a:spcPts val="4293"/>
              </a:lnSpc>
              <a:buFont typeface="Arial"/>
              <a:buChar char="•"/>
            </a:pPr>
            <a:r>
              <a:rPr lang="en-US" b="true" sz="3066">
                <a:solidFill>
                  <a:srgbClr val="E41F1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User Engagement</a:t>
            </a:r>
            <a:r>
              <a:rPr lang="en-US" sz="3066">
                <a:solidFill>
                  <a:srgbClr val="E41F1F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r>
              <a:rPr lang="en-US" sz="306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Monitor metrics like average watch time, usage frequency, and bounce rates.</a:t>
            </a:r>
          </a:p>
          <a:p>
            <a:pPr algn="l" marL="662102" indent="-331051" lvl="1">
              <a:lnSpc>
                <a:spcPts val="4293"/>
              </a:lnSpc>
              <a:buFont typeface="Arial"/>
              <a:buChar char="•"/>
            </a:pPr>
            <a:r>
              <a:rPr lang="en-US" b="true" sz="3066">
                <a:solidFill>
                  <a:srgbClr val="E41F1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Sentiment Analysis</a:t>
            </a:r>
            <a:r>
              <a:rPr lang="en-US" sz="3066">
                <a:solidFill>
                  <a:srgbClr val="E41F1F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r>
              <a:rPr lang="en-US" sz="306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Analyze social media to understand public sentiment towards Netflix content.</a:t>
            </a:r>
          </a:p>
          <a:p>
            <a:pPr algn="l">
              <a:lnSpc>
                <a:spcPts val="4293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923198" y="0"/>
            <a:ext cx="7661548" cy="10287000"/>
            <a:chOff x="0" y="0"/>
            <a:chExt cx="4076700" cy="54737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8100" y="0"/>
              <a:ext cx="4038600" cy="5473700"/>
            </a:xfrm>
            <a:custGeom>
              <a:avLst/>
              <a:gdLst/>
              <a:ahLst/>
              <a:cxnLst/>
              <a:rect r="r" b="b" t="t" l="l"/>
              <a:pathLst>
                <a:path h="5473700" w="4038600">
                  <a:moveTo>
                    <a:pt x="4038600" y="0"/>
                  </a:moveTo>
                  <a:lnTo>
                    <a:pt x="4038600" y="5473700"/>
                  </a:lnTo>
                  <a:lnTo>
                    <a:pt x="0" y="5473700"/>
                  </a:lnTo>
                  <a:cubicBezTo>
                    <a:pt x="0" y="5473700"/>
                    <a:pt x="25400" y="5397500"/>
                    <a:pt x="38100" y="5372100"/>
                  </a:cubicBezTo>
                  <a:cubicBezTo>
                    <a:pt x="50800" y="5346700"/>
                    <a:pt x="38100" y="5295900"/>
                    <a:pt x="38100" y="5245100"/>
                  </a:cubicBezTo>
                  <a:cubicBezTo>
                    <a:pt x="38100" y="5194300"/>
                    <a:pt x="50800" y="5092700"/>
                    <a:pt x="50800" y="5092700"/>
                  </a:cubicBezTo>
                  <a:lnTo>
                    <a:pt x="88900" y="4991100"/>
                  </a:lnTo>
                  <a:lnTo>
                    <a:pt x="76200" y="4927600"/>
                  </a:lnTo>
                  <a:lnTo>
                    <a:pt x="88900" y="4889500"/>
                  </a:lnTo>
                  <a:lnTo>
                    <a:pt x="114300" y="4800600"/>
                  </a:lnTo>
                  <a:lnTo>
                    <a:pt x="101600" y="4648200"/>
                  </a:lnTo>
                  <a:cubicBezTo>
                    <a:pt x="101600" y="4648200"/>
                    <a:pt x="127000" y="4432300"/>
                    <a:pt x="152400" y="4381500"/>
                  </a:cubicBezTo>
                  <a:cubicBezTo>
                    <a:pt x="177800" y="4330700"/>
                    <a:pt x="152400" y="4279900"/>
                    <a:pt x="152400" y="4279900"/>
                  </a:cubicBezTo>
                  <a:lnTo>
                    <a:pt x="139700" y="4203700"/>
                  </a:lnTo>
                  <a:lnTo>
                    <a:pt x="114300" y="4114800"/>
                  </a:lnTo>
                  <a:lnTo>
                    <a:pt x="114300" y="3962400"/>
                  </a:lnTo>
                  <a:lnTo>
                    <a:pt x="139700" y="3860800"/>
                  </a:lnTo>
                  <a:lnTo>
                    <a:pt x="114300" y="3670300"/>
                  </a:lnTo>
                  <a:lnTo>
                    <a:pt x="127000" y="3403600"/>
                  </a:lnTo>
                  <a:lnTo>
                    <a:pt x="114300" y="3251200"/>
                  </a:lnTo>
                  <a:lnTo>
                    <a:pt x="114300" y="3149600"/>
                  </a:lnTo>
                  <a:lnTo>
                    <a:pt x="101600" y="3009900"/>
                  </a:lnTo>
                  <a:cubicBezTo>
                    <a:pt x="101600" y="3009900"/>
                    <a:pt x="63500" y="2959100"/>
                    <a:pt x="63500" y="2933700"/>
                  </a:cubicBezTo>
                  <a:cubicBezTo>
                    <a:pt x="63500" y="2908300"/>
                    <a:pt x="101600" y="2870200"/>
                    <a:pt x="101600" y="2870200"/>
                  </a:cubicBezTo>
                  <a:lnTo>
                    <a:pt x="190500" y="2667000"/>
                  </a:lnTo>
                  <a:cubicBezTo>
                    <a:pt x="190500" y="2667000"/>
                    <a:pt x="165100" y="2616200"/>
                    <a:pt x="203200" y="2540000"/>
                  </a:cubicBezTo>
                  <a:cubicBezTo>
                    <a:pt x="241300" y="2463800"/>
                    <a:pt x="292100" y="2311400"/>
                    <a:pt x="292100" y="2311400"/>
                  </a:cubicBezTo>
                  <a:cubicBezTo>
                    <a:pt x="292100" y="2311400"/>
                    <a:pt x="266700" y="2209800"/>
                    <a:pt x="228600" y="2146300"/>
                  </a:cubicBezTo>
                  <a:cubicBezTo>
                    <a:pt x="190500" y="2082800"/>
                    <a:pt x="177800" y="1955800"/>
                    <a:pt x="177800" y="1955800"/>
                  </a:cubicBezTo>
                  <a:lnTo>
                    <a:pt x="177800" y="1803400"/>
                  </a:lnTo>
                  <a:lnTo>
                    <a:pt x="177800" y="1638300"/>
                  </a:lnTo>
                  <a:lnTo>
                    <a:pt x="177800" y="1397000"/>
                  </a:lnTo>
                  <a:cubicBezTo>
                    <a:pt x="114300" y="1295400"/>
                    <a:pt x="139700" y="1270000"/>
                    <a:pt x="139700" y="1270000"/>
                  </a:cubicBezTo>
                  <a:lnTo>
                    <a:pt x="139700" y="1193800"/>
                  </a:lnTo>
                  <a:cubicBezTo>
                    <a:pt x="139700" y="1130300"/>
                    <a:pt x="165100" y="1016000"/>
                    <a:pt x="165100" y="1016000"/>
                  </a:cubicBezTo>
                  <a:lnTo>
                    <a:pt x="152400" y="838200"/>
                  </a:lnTo>
                  <a:cubicBezTo>
                    <a:pt x="215900" y="723900"/>
                    <a:pt x="165100" y="647700"/>
                    <a:pt x="165100" y="647700"/>
                  </a:cubicBezTo>
                  <a:cubicBezTo>
                    <a:pt x="152400" y="622300"/>
                    <a:pt x="177800" y="596900"/>
                    <a:pt x="190500" y="571500"/>
                  </a:cubicBezTo>
                  <a:cubicBezTo>
                    <a:pt x="203200" y="546100"/>
                    <a:pt x="196850" y="501650"/>
                    <a:pt x="196850" y="501650"/>
                  </a:cubicBezTo>
                  <a:cubicBezTo>
                    <a:pt x="95250" y="247650"/>
                    <a:pt x="107950" y="6350"/>
                    <a:pt x="107950" y="6350"/>
                  </a:cubicBezTo>
                  <a:lnTo>
                    <a:pt x="4038600" y="0"/>
                  </a:lnTo>
                  <a:close/>
                </a:path>
              </a:pathLst>
            </a:custGeom>
            <a:blipFill>
              <a:blip r:embed="rId3"/>
              <a:stretch>
                <a:fillRect l="0" t="-1624" r="0" b="-1624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3700" cy="5473700"/>
            </a:xfrm>
            <a:custGeom>
              <a:avLst/>
              <a:gdLst/>
              <a:ahLst/>
              <a:cxnLst/>
              <a:rect r="r" b="b" t="t" l="l"/>
              <a:pathLst>
                <a:path h="5473700" w="393700">
                  <a:moveTo>
                    <a:pt x="393700" y="5473700"/>
                  </a:moveTo>
                  <a:lnTo>
                    <a:pt x="0" y="5473700"/>
                  </a:lnTo>
                  <a:lnTo>
                    <a:pt x="0" y="0"/>
                  </a:lnTo>
                  <a:lnTo>
                    <a:pt x="393700" y="0"/>
                  </a:lnTo>
                  <a:lnTo>
                    <a:pt x="393700" y="5473700"/>
                  </a:lnTo>
                  <a:close/>
                </a:path>
              </a:pathLst>
            </a:custGeom>
            <a:blipFill>
              <a:blip r:embed="rId4"/>
              <a:stretch>
                <a:fillRect l="0" t="-275" r="-18931" b="-5006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7618299" y="2119937"/>
            <a:ext cx="4489862" cy="7582879"/>
            <a:chOff x="0" y="0"/>
            <a:chExt cx="13716000" cy="23164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716000" cy="23164800"/>
            </a:xfrm>
            <a:custGeom>
              <a:avLst/>
              <a:gdLst/>
              <a:ahLst/>
              <a:cxnLst/>
              <a:rect r="r" b="b" t="t" l="l"/>
              <a:pathLst>
                <a:path h="23164800" w="13716000">
                  <a:moveTo>
                    <a:pt x="13716000" y="23164800"/>
                  </a:moveTo>
                  <a:lnTo>
                    <a:pt x="0" y="231648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23164800"/>
                  </a:lnTo>
                  <a:close/>
                </a:path>
              </a:pathLst>
            </a:custGeom>
            <a:blipFill>
              <a:blip r:embed="rId5"/>
              <a:stretch>
                <a:fillRect l="0" t="-178" r="0" b="-178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09600" y="2095500"/>
              <a:ext cx="12496800" cy="18973800"/>
            </a:xfrm>
            <a:custGeom>
              <a:avLst/>
              <a:gdLst/>
              <a:ahLst/>
              <a:cxnLst/>
              <a:rect r="r" b="b" t="t" l="l"/>
              <a:pathLst>
                <a:path h="18973800" w="12496800">
                  <a:moveTo>
                    <a:pt x="12496800" y="18973800"/>
                  </a:moveTo>
                  <a:lnTo>
                    <a:pt x="0" y="18973800"/>
                  </a:lnTo>
                  <a:lnTo>
                    <a:pt x="0" y="0"/>
                  </a:lnTo>
                  <a:lnTo>
                    <a:pt x="12496800" y="0"/>
                  </a:lnTo>
                  <a:lnTo>
                    <a:pt x="12496800" y="18973800"/>
                  </a:lnTo>
                  <a:close/>
                </a:path>
              </a:pathLst>
            </a:custGeom>
            <a:blipFill>
              <a:blip r:embed="rId6"/>
              <a:stretch>
                <a:fillRect l="-10731" t="0" r="-10731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10220194">
            <a:off x="-2054669" y="-1323093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3" y="0"/>
                </a:lnTo>
                <a:lnTo>
                  <a:pt x="10985533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803262" y="0"/>
            <a:ext cx="2119937" cy="2119937"/>
          </a:xfrm>
          <a:custGeom>
            <a:avLst/>
            <a:gdLst/>
            <a:ahLst/>
            <a:cxnLst/>
            <a:rect r="r" b="b" t="t" l="l"/>
            <a:pathLst>
              <a:path h="2119937" w="2119937">
                <a:moveTo>
                  <a:pt x="0" y="0"/>
                </a:moveTo>
                <a:lnTo>
                  <a:pt x="2119936" y="0"/>
                </a:lnTo>
                <a:lnTo>
                  <a:pt x="2119936" y="2119937"/>
                </a:lnTo>
                <a:lnTo>
                  <a:pt x="0" y="211993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926053" y="-31268"/>
            <a:ext cx="2119937" cy="2119937"/>
          </a:xfrm>
          <a:custGeom>
            <a:avLst/>
            <a:gdLst/>
            <a:ahLst/>
            <a:cxnLst/>
            <a:rect r="r" b="b" t="t" l="l"/>
            <a:pathLst>
              <a:path h="2119937" w="2119937">
                <a:moveTo>
                  <a:pt x="0" y="0"/>
                </a:moveTo>
                <a:lnTo>
                  <a:pt x="2119937" y="0"/>
                </a:lnTo>
                <a:lnTo>
                  <a:pt x="2119937" y="2119936"/>
                </a:lnTo>
                <a:lnTo>
                  <a:pt x="0" y="211993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71850" y="986569"/>
            <a:ext cx="6046449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9"/>
              </a:lnSpc>
              <a:spcBef>
                <a:spcPct val="0"/>
              </a:spcBef>
            </a:pPr>
            <a:r>
              <a:rPr lang="en-US" sz="7499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REFERENCES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71850" y="2132744"/>
            <a:ext cx="6046449" cy="1276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9"/>
              </a:lnSpc>
              <a:spcBef>
                <a:spcPct val="0"/>
              </a:spcBef>
            </a:pPr>
            <a:r>
              <a:rPr lang="en-US" sz="7499" b="true">
                <a:solidFill>
                  <a:srgbClr val="E41F1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Informations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67212" y="3091681"/>
            <a:ext cx="7351087" cy="4065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55"/>
              </a:lnSpc>
            </a:pPr>
            <a:r>
              <a:rPr lang="en-US" sz="211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Data set</a:t>
            </a:r>
          </a:p>
          <a:p>
            <a:pPr algn="l">
              <a:lnSpc>
                <a:spcPts val="2955"/>
              </a:lnSpc>
            </a:pPr>
            <a:r>
              <a:rPr lang="en-US" sz="2111">
                <a:solidFill>
                  <a:srgbClr val="E41F1F"/>
                </a:solidFill>
                <a:latin typeface="Open Sans"/>
                <a:ea typeface="Open Sans"/>
                <a:cs typeface="Open Sans"/>
                <a:sym typeface="Open Sans"/>
              </a:rPr>
              <a:t>https://www.kaggle.com/datasets/shivamb/netflix-shows</a:t>
            </a:r>
          </a:p>
          <a:p>
            <a:pPr algn="l">
              <a:lnSpc>
                <a:spcPts val="2955"/>
              </a:lnSpc>
            </a:pPr>
            <a:r>
              <a:rPr lang="en-US" sz="211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</a:t>
            </a:r>
          </a:p>
          <a:p>
            <a:pPr algn="l">
              <a:lnSpc>
                <a:spcPts val="2955"/>
              </a:lnSpc>
            </a:pPr>
            <a:r>
              <a:rPr lang="en-US" sz="2111">
                <a:solidFill>
                  <a:srgbClr val="E41F1F"/>
                </a:solidFill>
                <a:latin typeface="Open Sans"/>
                <a:ea typeface="Open Sans"/>
                <a:cs typeface="Open Sans"/>
                <a:sym typeface="Open Sans"/>
              </a:rPr>
              <a:t>https://www.netflix.com/</a:t>
            </a:r>
          </a:p>
          <a:p>
            <a:pPr algn="l">
              <a:lnSpc>
                <a:spcPts val="2955"/>
              </a:lnSpc>
            </a:pPr>
            <a:r>
              <a:rPr lang="en-US" sz="2111">
                <a:solidFill>
                  <a:srgbClr val="E41F1F"/>
                </a:solidFill>
                <a:latin typeface="Open Sans"/>
                <a:ea typeface="Open Sans"/>
                <a:cs typeface="Open Sans"/>
                <a:sym typeface="Open Sans"/>
              </a:rPr>
              <a:t>https://en.wikipedia.org/wiki/Netflix</a:t>
            </a:r>
          </a:p>
          <a:p>
            <a:pPr algn="l">
              <a:lnSpc>
                <a:spcPts val="2955"/>
              </a:lnSpc>
            </a:pPr>
            <a:r>
              <a:rPr lang="en-US" sz="2111">
                <a:solidFill>
                  <a:srgbClr val="E41F1F"/>
                </a:solidFill>
                <a:latin typeface="Open Sans"/>
                <a:ea typeface="Open Sans"/>
                <a:cs typeface="Open Sans"/>
                <a:sym typeface="Open Sans"/>
              </a:rPr>
              <a:t>https://en.wikipedia.org/wiki/List_of_Netflix_original_films_(since_2024)</a:t>
            </a:r>
          </a:p>
          <a:p>
            <a:pPr algn="l">
              <a:lnSpc>
                <a:spcPts val="2955"/>
              </a:lnSpc>
            </a:pPr>
            <a:r>
              <a:rPr lang="en-US" sz="211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Sound</a:t>
            </a:r>
          </a:p>
          <a:p>
            <a:pPr algn="l">
              <a:lnSpc>
                <a:spcPts val="2955"/>
              </a:lnSpc>
            </a:pPr>
            <a:r>
              <a:rPr lang="en-US" sz="2111">
                <a:solidFill>
                  <a:srgbClr val="E41F1F"/>
                </a:solidFill>
                <a:latin typeface="Open Sans"/>
                <a:ea typeface="Open Sans"/>
                <a:cs typeface="Open Sans"/>
                <a:sym typeface="Open Sans"/>
              </a:rPr>
              <a:t>https://forum.videohelp.com/threads/412565-Downloading-videos-from-Tudum-(Netflix-fansite)</a:t>
            </a:r>
          </a:p>
          <a:p>
            <a:pPr algn="l">
              <a:lnSpc>
                <a:spcPts val="2955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123877"/>
            <a:ext cx="18288000" cy="6846995"/>
            <a:chOff x="0" y="0"/>
            <a:chExt cx="8658726" cy="324181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54508" y="-157988"/>
              <a:ext cx="8965558" cy="3399800"/>
            </a:xfrm>
            <a:custGeom>
              <a:avLst/>
              <a:gdLst/>
              <a:ahLst/>
              <a:cxnLst/>
              <a:rect r="r" b="b" t="t" l="l"/>
              <a:pathLst>
                <a:path h="3399800" w="8965558">
                  <a:moveTo>
                    <a:pt x="8893294" y="2799584"/>
                  </a:moveTo>
                  <a:cubicBezTo>
                    <a:pt x="8757877" y="2782255"/>
                    <a:pt x="8694763" y="2842735"/>
                    <a:pt x="8466583" y="2846983"/>
                  </a:cubicBezTo>
                  <a:cubicBezTo>
                    <a:pt x="8357173" y="2763737"/>
                    <a:pt x="8403815" y="2838488"/>
                    <a:pt x="8150667" y="2813685"/>
                  </a:cubicBezTo>
                  <a:cubicBezTo>
                    <a:pt x="8134021" y="2837129"/>
                    <a:pt x="8129686" y="2809098"/>
                    <a:pt x="8129513" y="2802472"/>
                  </a:cubicBezTo>
                  <a:cubicBezTo>
                    <a:pt x="8119630" y="2793298"/>
                    <a:pt x="8085819" y="2828805"/>
                    <a:pt x="8120670" y="2811816"/>
                  </a:cubicBezTo>
                  <a:cubicBezTo>
                    <a:pt x="8174074" y="2873825"/>
                    <a:pt x="7873070" y="2762208"/>
                    <a:pt x="7762621" y="2788032"/>
                  </a:cubicBezTo>
                  <a:cubicBezTo>
                    <a:pt x="7552300" y="2798905"/>
                    <a:pt x="7319957" y="2813005"/>
                    <a:pt x="7155064" y="2905085"/>
                  </a:cubicBezTo>
                  <a:cubicBezTo>
                    <a:pt x="7107556" y="2888435"/>
                    <a:pt x="7155584" y="2903895"/>
                    <a:pt x="7014966" y="2938892"/>
                  </a:cubicBezTo>
                  <a:cubicBezTo>
                    <a:pt x="6978553" y="2970152"/>
                    <a:pt x="6913879" y="2911371"/>
                    <a:pt x="6855621" y="2981535"/>
                  </a:cubicBezTo>
                  <a:cubicBezTo>
                    <a:pt x="6878855" y="3057645"/>
                    <a:pt x="6724365" y="3018400"/>
                    <a:pt x="6601604" y="3167053"/>
                  </a:cubicBezTo>
                  <a:cubicBezTo>
                    <a:pt x="6560511" y="3138172"/>
                    <a:pt x="6459599" y="3248089"/>
                    <a:pt x="6038262" y="3238915"/>
                  </a:cubicBezTo>
                  <a:cubicBezTo>
                    <a:pt x="5996649" y="3310948"/>
                    <a:pt x="6032020" y="3196104"/>
                    <a:pt x="5994048" y="3214282"/>
                  </a:cubicBezTo>
                  <a:cubicBezTo>
                    <a:pt x="5887587" y="3224475"/>
                    <a:pt x="5828288" y="3289542"/>
                    <a:pt x="5770549" y="3258283"/>
                  </a:cubicBezTo>
                  <a:cubicBezTo>
                    <a:pt x="5669809" y="3276631"/>
                    <a:pt x="5507864" y="3179794"/>
                    <a:pt x="5395160" y="3181153"/>
                  </a:cubicBezTo>
                  <a:cubicBezTo>
                    <a:pt x="5227146" y="3122032"/>
                    <a:pt x="5128835" y="3245371"/>
                    <a:pt x="4917473" y="3292770"/>
                  </a:cubicBezTo>
                  <a:cubicBezTo>
                    <a:pt x="4446720" y="3213602"/>
                    <a:pt x="4379791" y="3339320"/>
                    <a:pt x="3824771" y="3399800"/>
                  </a:cubicBezTo>
                  <a:cubicBezTo>
                    <a:pt x="3649128" y="3392495"/>
                    <a:pt x="3512497" y="3264569"/>
                    <a:pt x="3300095" y="3252507"/>
                  </a:cubicBezTo>
                  <a:cubicBezTo>
                    <a:pt x="3272699" y="3216490"/>
                    <a:pt x="3165891" y="3281897"/>
                    <a:pt x="3129827" y="3241634"/>
                  </a:cubicBezTo>
                  <a:cubicBezTo>
                    <a:pt x="3103471" y="3183702"/>
                    <a:pt x="3069314" y="3229742"/>
                    <a:pt x="3061337" y="3224645"/>
                  </a:cubicBezTo>
                  <a:cubicBezTo>
                    <a:pt x="3017817" y="3184891"/>
                    <a:pt x="2994929" y="3206807"/>
                    <a:pt x="2920545" y="3182343"/>
                  </a:cubicBezTo>
                  <a:cubicBezTo>
                    <a:pt x="2785301" y="3152103"/>
                    <a:pt x="2697220" y="3154991"/>
                    <a:pt x="2611739" y="3050849"/>
                  </a:cubicBezTo>
                  <a:cubicBezTo>
                    <a:pt x="2571339" y="3069706"/>
                    <a:pt x="2381824" y="3038957"/>
                    <a:pt x="2311601" y="2976098"/>
                  </a:cubicBezTo>
                  <a:cubicBezTo>
                    <a:pt x="2298944" y="2948236"/>
                    <a:pt x="2240165" y="3037258"/>
                    <a:pt x="2252302" y="2960299"/>
                  </a:cubicBezTo>
                  <a:cubicBezTo>
                    <a:pt x="2210689" y="2961488"/>
                    <a:pt x="2192136" y="2976098"/>
                    <a:pt x="2180519" y="2937194"/>
                  </a:cubicBezTo>
                  <a:cubicBezTo>
                    <a:pt x="2149309" y="2921904"/>
                    <a:pt x="2108736" y="2910351"/>
                    <a:pt x="2077526" y="2941271"/>
                  </a:cubicBezTo>
                  <a:cubicBezTo>
                    <a:pt x="2045622" y="2946198"/>
                    <a:pt x="2082901" y="2883849"/>
                    <a:pt x="2018226" y="2924112"/>
                  </a:cubicBezTo>
                  <a:cubicBezTo>
                    <a:pt x="1944362" y="2790580"/>
                    <a:pt x="1806171" y="2893532"/>
                    <a:pt x="1691387" y="2814534"/>
                  </a:cubicBezTo>
                  <a:cubicBezTo>
                    <a:pt x="1494070" y="2816743"/>
                    <a:pt x="1201388" y="2852079"/>
                    <a:pt x="976502" y="2878922"/>
                  </a:cubicBezTo>
                  <a:cubicBezTo>
                    <a:pt x="833629" y="2786333"/>
                    <a:pt x="583428" y="2736555"/>
                    <a:pt x="395127" y="2769344"/>
                  </a:cubicBezTo>
                  <a:cubicBezTo>
                    <a:pt x="202184" y="2649232"/>
                    <a:pt x="281037" y="3198142"/>
                    <a:pt x="255375" y="282856"/>
                  </a:cubicBezTo>
                  <a:cubicBezTo>
                    <a:pt x="341376" y="135382"/>
                    <a:pt x="0" y="169371"/>
                    <a:pt x="1371137" y="164274"/>
                  </a:cubicBezTo>
                  <a:cubicBezTo>
                    <a:pt x="3344309" y="157226"/>
                    <a:pt x="5514799" y="178375"/>
                    <a:pt x="7648877" y="157988"/>
                  </a:cubicBezTo>
                  <a:cubicBezTo>
                    <a:pt x="8046286" y="168861"/>
                    <a:pt x="8398440" y="166143"/>
                    <a:pt x="8767413" y="159347"/>
                  </a:cubicBezTo>
                  <a:cubicBezTo>
                    <a:pt x="8965558" y="201819"/>
                    <a:pt x="8863991" y="0"/>
                    <a:pt x="8913060" y="1378467"/>
                  </a:cubicBezTo>
                  <a:cubicBezTo>
                    <a:pt x="8881330" y="1864008"/>
                    <a:pt x="8914503" y="2358384"/>
                    <a:pt x="8893294" y="2799584"/>
                  </a:cubicBezTo>
                  <a:close/>
                </a:path>
              </a:pathLst>
            </a:custGeom>
            <a:blipFill>
              <a:blip r:embed="rId3"/>
              <a:stretch>
                <a:fillRect l="-13" t="-43700" r="-1" b="-4370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-792824">
            <a:off x="13614770" y="9330599"/>
            <a:ext cx="8744236" cy="1912802"/>
          </a:xfrm>
          <a:custGeom>
            <a:avLst/>
            <a:gdLst/>
            <a:ahLst/>
            <a:cxnLst/>
            <a:rect r="r" b="b" t="t" l="l"/>
            <a:pathLst>
              <a:path h="1912802" w="8744236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06886">
            <a:off x="-3087623" y="9839491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17639" y="4804255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4715608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358813" y="4804255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269874" y="4715608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39761" y="7468247"/>
            <a:ext cx="16230600" cy="2327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62"/>
              </a:lnSpc>
              <a:spcBef>
                <a:spcPct val="0"/>
              </a:spcBef>
            </a:pPr>
            <a:r>
              <a:rPr lang="en-US" b="true" sz="13472">
                <a:solidFill>
                  <a:srgbClr val="E41F1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-57150" y="-498470"/>
            <a:ext cx="6942769" cy="11723690"/>
            <a:chOff x="0" y="0"/>
            <a:chExt cx="376047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60470" cy="6377939"/>
            </a:xfrm>
            <a:custGeom>
              <a:avLst/>
              <a:gdLst/>
              <a:ahLst/>
              <a:cxnLst/>
              <a:rect r="r" b="b" t="t" l="l"/>
              <a:pathLst>
                <a:path h="6377939" w="3760470">
                  <a:moveTo>
                    <a:pt x="3733800" y="844550"/>
                  </a:moveTo>
                  <a:cubicBezTo>
                    <a:pt x="3707130" y="953770"/>
                    <a:pt x="3624580" y="1225550"/>
                    <a:pt x="3624580" y="1225550"/>
                  </a:cubicBezTo>
                  <a:cubicBezTo>
                    <a:pt x="3624580" y="1225550"/>
                    <a:pt x="3597910" y="1525270"/>
                    <a:pt x="3597910" y="1634490"/>
                  </a:cubicBezTo>
                  <a:cubicBezTo>
                    <a:pt x="3597910" y="1634490"/>
                    <a:pt x="3624580" y="1770380"/>
                    <a:pt x="3624580" y="1824990"/>
                  </a:cubicBezTo>
                  <a:cubicBezTo>
                    <a:pt x="3624580" y="1879600"/>
                    <a:pt x="3597910" y="2015490"/>
                    <a:pt x="3597910" y="2015490"/>
                  </a:cubicBezTo>
                  <a:lnTo>
                    <a:pt x="3624580" y="2205990"/>
                  </a:lnTo>
                  <a:cubicBezTo>
                    <a:pt x="3624580" y="2205990"/>
                    <a:pt x="3651250" y="2315210"/>
                    <a:pt x="3624580" y="2369820"/>
                  </a:cubicBezTo>
                  <a:cubicBezTo>
                    <a:pt x="3624580" y="2369820"/>
                    <a:pt x="3624580" y="2396490"/>
                    <a:pt x="3624580" y="2424430"/>
                  </a:cubicBezTo>
                  <a:cubicBezTo>
                    <a:pt x="3624580" y="2452370"/>
                    <a:pt x="3679190" y="2479040"/>
                    <a:pt x="3624580" y="2533650"/>
                  </a:cubicBezTo>
                  <a:lnTo>
                    <a:pt x="3651250" y="2669540"/>
                  </a:lnTo>
                  <a:cubicBezTo>
                    <a:pt x="3651250" y="2669540"/>
                    <a:pt x="3705860" y="2887980"/>
                    <a:pt x="3651250" y="2914650"/>
                  </a:cubicBezTo>
                  <a:cubicBezTo>
                    <a:pt x="3596640" y="2941320"/>
                    <a:pt x="3542030" y="3105150"/>
                    <a:pt x="3542030" y="3105150"/>
                  </a:cubicBezTo>
                  <a:lnTo>
                    <a:pt x="3542030" y="3733800"/>
                  </a:lnTo>
                  <a:cubicBezTo>
                    <a:pt x="3542030" y="3733800"/>
                    <a:pt x="3487420" y="3843020"/>
                    <a:pt x="3515360" y="3924300"/>
                  </a:cubicBezTo>
                  <a:cubicBezTo>
                    <a:pt x="3543300" y="4005580"/>
                    <a:pt x="3515360" y="4142740"/>
                    <a:pt x="3515360" y="4142740"/>
                  </a:cubicBezTo>
                  <a:lnTo>
                    <a:pt x="3596640" y="4578350"/>
                  </a:lnTo>
                  <a:lnTo>
                    <a:pt x="3515360" y="5096510"/>
                  </a:lnTo>
                  <a:cubicBezTo>
                    <a:pt x="3515360" y="5096510"/>
                    <a:pt x="3379470" y="5450840"/>
                    <a:pt x="3379470" y="5532120"/>
                  </a:cubicBezTo>
                  <a:cubicBezTo>
                    <a:pt x="3379470" y="5613400"/>
                    <a:pt x="3406140" y="5886450"/>
                    <a:pt x="3406140" y="5913120"/>
                  </a:cubicBezTo>
                  <a:cubicBezTo>
                    <a:pt x="3406140" y="5939790"/>
                    <a:pt x="3351530" y="6158230"/>
                    <a:pt x="3324860" y="6212840"/>
                  </a:cubicBezTo>
                  <a:cubicBezTo>
                    <a:pt x="3298190" y="6267450"/>
                    <a:pt x="3270250" y="6294120"/>
                    <a:pt x="3161030" y="6267450"/>
                  </a:cubicBezTo>
                  <a:lnTo>
                    <a:pt x="2997200" y="6240780"/>
                  </a:lnTo>
                  <a:lnTo>
                    <a:pt x="2915920" y="6214109"/>
                  </a:lnTo>
                  <a:cubicBezTo>
                    <a:pt x="2915920" y="6214109"/>
                    <a:pt x="2834640" y="6214109"/>
                    <a:pt x="2780030" y="6159500"/>
                  </a:cubicBezTo>
                  <a:cubicBezTo>
                    <a:pt x="2780030" y="6159500"/>
                    <a:pt x="2698750" y="6132830"/>
                    <a:pt x="2644140" y="6132830"/>
                  </a:cubicBezTo>
                  <a:lnTo>
                    <a:pt x="2589530" y="6159500"/>
                  </a:lnTo>
                  <a:lnTo>
                    <a:pt x="2399030" y="6214109"/>
                  </a:lnTo>
                  <a:cubicBezTo>
                    <a:pt x="2399030" y="6214109"/>
                    <a:pt x="2099310" y="6295389"/>
                    <a:pt x="2018030" y="6268719"/>
                  </a:cubicBezTo>
                  <a:cubicBezTo>
                    <a:pt x="2018030" y="6268719"/>
                    <a:pt x="1908810" y="6242049"/>
                    <a:pt x="1827530" y="6268719"/>
                  </a:cubicBezTo>
                  <a:cubicBezTo>
                    <a:pt x="1827530" y="6268719"/>
                    <a:pt x="1718310" y="6377939"/>
                    <a:pt x="1582420" y="6268719"/>
                  </a:cubicBezTo>
                  <a:lnTo>
                    <a:pt x="1473200" y="6268719"/>
                  </a:lnTo>
                  <a:lnTo>
                    <a:pt x="1253490" y="6268719"/>
                  </a:lnTo>
                  <a:cubicBezTo>
                    <a:pt x="1253490" y="6268719"/>
                    <a:pt x="1144270" y="6349999"/>
                    <a:pt x="872490" y="6295389"/>
                  </a:cubicBezTo>
                  <a:lnTo>
                    <a:pt x="735330" y="6295389"/>
                  </a:lnTo>
                  <a:cubicBezTo>
                    <a:pt x="735330" y="6295389"/>
                    <a:pt x="544830" y="6349999"/>
                    <a:pt x="435610" y="6240780"/>
                  </a:cubicBezTo>
                  <a:lnTo>
                    <a:pt x="218440" y="6240780"/>
                  </a:lnTo>
                  <a:lnTo>
                    <a:pt x="0" y="6240780"/>
                  </a:lnTo>
                  <a:lnTo>
                    <a:pt x="0" y="0"/>
                  </a:lnTo>
                  <a:lnTo>
                    <a:pt x="3475990" y="0"/>
                  </a:lnTo>
                  <a:cubicBezTo>
                    <a:pt x="3482340" y="68580"/>
                    <a:pt x="3511550" y="374650"/>
                    <a:pt x="3583940" y="422910"/>
                  </a:cubicBezTo>
                  <a:cubicBezTo>
                    <a:pt x="3665220" y="477520"/>
                    <a:pt x="3760470" y="735330"/>
                    <a:pt x="3733800" y="844550"/>
                  </a:cubicBezTo>
                  <a:close/>
                </a:path>
              </a:pathLst>
            </a:custGeom>
            <a:blipFill>
              <a:blip r:embed="rId3"/>
              <a:stretch>
                <a:fillRect l="-6964" t="0" r="-6964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6047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760470">
                  <a:moveTo>
                    <a:pt x="3760470" y="6350000"/>
                  </a:moveTo>
                  <a:lnTo>
                    <a:pt x="0" y="6350000"/>
                  </a:lnTo>
                  <a:lnTo>
                    <a:pt x="0" y="0"/>
                  </a:lnTo>
                  <a:lnTo>
                    <a:pt x="3760470" y="0"/>
                  </a:lnTo>
                  <a:lnTo>
                    <a:pt x="3760470" y="6350000"/>
                  </a:lnTo>
                  <a:close/>
                </a:path>
              </a:pathLst>
            </a:custGeom>
            <a:blipFill>
              <a:blip r:embed="rId4"/>
              <a:stretch>
                <a:fillRect l="-503" t="0" r="-6724" b="-160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10345600">
            <a:off x="11032512" y="-1059319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36992">
            <a:off x="-4543530" y="8824843"/>
            <a:ext cx="13194124" cy="2886215"/>
          </a:xfrm>
          <a:custGeom>
            <a:avLst/>
            <a:gdLst/>
            <a:ahLst/>
            <a:cxnLst/>
            <a:rect r="r" b="b" t="t" l="l"/>
            <a:pathLst>
              <a:path h="2886215" w="13194124">
                <a:moveTo>
                  <a:pt x="0" y="0"/>
                </a:moveTo>
                <a:lnTo>
                  <a:pt x="13194124" y="0"/>
                </a:lnTo>
                <a:lnTo>
                  <a:pt x="13194124" y="2886214"/>
                </a:lnTo>
                <a:lnTo>
                  <a:pt x="0" y="28862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834826" y="960665"/>
            <a:ext cx="1804287" cy="1804287"/>
          </a:xfrm>
          <a:custGeom>
            <a:avLst/>
            <a:gdLst/>
            <a:ahLst/>
            <a:cxnLst/>
            <a:rect r="r" b="b" t="t" l="l"/>
            <a:pathLst>
              <a:path h="1804287" w="1804287">
                <a:moveTo>
                  <a:pt x="0" y="0"/>
                </a:moveTo>
                <a:lnTo>
                  <a:pt x="1804288" y="0"/>
                </a:lnTo>
                <a:lnTo>
                  <a:pt x="1804288" y="1804287"/>
                </a:lnTo>
                <a:lnTo>
                  <a:pt x="0" y="18042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656620" y="783043"/>
            <a:ext cx="1804287" cy="1804287"/>
          </a:xfrm>
          <a:custGeom>
            <a:avLst/>
            <a:gdLst/>
            <a:ahLst/>
            <a:cxnLst/>
            <a:rect r="r" b="b" t="t" l="l"/>
            <a:pathLst>
              <a:path h="1804287" w="1804287">
                <a:moveTo>
                  <a:pt x="0" y="0"/>
                </a:moveTo>
                <a:lnTo>
                  <a:pt x="1804287" y="0"/>
                </a:lnTo>
                <a:lnTo>
                  <a:pt x="1804287" y="1804287"/>
                </a:lnTo>
                <a:lnTo>
                  <a:pt x="0" y="180428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702849" y="1475901"/>
            <a:ext cx="8115300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9"/>
              </a:lnSpc>
              <a:spcBef>
                <a:spcPct val="0"/>
              </a:spcBef>
            </a:pPr>
            <a:r>
              <a:rPr lang="en-US" sz="7499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INTRO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02849" y="2736377"/>
            <a:ext cx="8858622" cy="4599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36"/>
              </a:lnSpc>
            </a:pPr>
          </a:p>
          <a:p>
            <a:pPr algn="l">
              <a:lnSpc>
                <a:spcPts val="3170"/>
              </a:lnSpc>
            </a:pPr>
            <a:r>
              <a:rPr lang="en-US" sz="22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1. Streaming Service: Netflix offers diverse streaming content worldwide on multiple devices.</a:t>
            </a:r>
          </a:p>
          <a:p>
            <a:pPr algn="l">
              <a:lnSpc>
                <a:spcPts val="3170"/>
              </a:lnSpc>
            </a:pPr>
            <a:r>
              <a:rPr lang="en-US" sz="22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2. Original Content: Netflix creates popular original series and films.</a:t>
            </a:r>
          </a:p>
          <a:p>
            <a:pPr algn="l">
              <a:lnSpc>
                <a:spcPts val="3170"/>
              </a:lnSpc>
            </a:pPr>
            <a:r>
              <a:rPr lang="en-US" sz="22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3. Global Reach: Available in over 190 countries, Netflix has a massive global presence.</a:t>
            </a:r>
          </a:p>
          <a:p>
            <a:pPr algn="l">
              <a:lnSpc>
                <a:spcPts val="3170"/>
              </a:lnSpc>
            </a:pPr>
            <a:r>
              <a:rPr lang="en-US" sz="22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4. User Experience: Uses algorithms to recommend personalized content to users.</a:t>
            </a:r>
          </a:p>
          <a:p>
            <a:pPr algn="l">
              <a:lnSpc>
                <a:spcPts val="3170"/>
              </a:lnSpc>
            </a:pPr>
            <a:r>
              <a:rPr lang="en-US" sz="22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5. Award-Winning: Netflix has garnered numerous prestigious awards for its content.</a:t>
            </a:r>
          </a:p>
          <a:p>
            <a:pPr algn="l">
              <a:lnSpc>
                <a:spcPts val="2536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8702849" y="7926897"/>
            <a:ext cx="8115300" cy="123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b="true" sz="2399">
                <a:solidFill>
                  <a:srgbClr val="E41F1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Interesting Fact Netflix began as a DVD rental service before pivoting to streaming, reshaping media consumption.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030744" y="1028700"/>
            <a:ext cx="8228556" cy="7132684"/>
            <a:chOff x="0" y="0"/>
            <a:chExt cx="4198620" cy="36394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12700" y="-2540"/>
              <a:ext cx="4215130" cy="3643262"/>
            </a:xfrm>
            <a:custGeom>
              <a:avLst/>
              <a:gdLst/>
              <a:ahLst/>
              <a:cxnLst/>
              <a:rect r="r" b="b" t="t" l="l"/>
              <a:pathLst>
                <a:path h="3643262" w="4215130">
                  <a:moveTo>
                    <a:pt x="4196080" y="1785496"/>
                  </a:moveTo>
                  <a:cubicBezTo>
                    <a:pt x="4199890" y="1782495"/>
                    <a:pt x="4203700" y="1780994"/>
                    <a:pt x="4206240" y="1776491"/>
                  </a:cubicBezTo>
                  <a:cubicBezTo>
                    <a:pt x="4208780" y="1773490"/>
                    <a:pt x="4213860" y="1768987"/>
                    <a:pt x="4213860" y="1764485"/>
                  </a:cubicBezTo>
                  <a:cubicBezTo>
                    <a:pt x="4213860" y="1761483"/>
                    <a:pt x="4208780" y="1756981"/>
                    <a:pt x="4206240" y="1753979"/>
                  </a:cubicBezTo>
                  <a:lnTo>
                    <a:pt x="4194810" y="1740472"/>
                  </a:lnTo>
                  <a:cubicBezTo>
                    <a:pt x="4197350" y="1737470"/>
                    <a:pt x="4202430" y="1735969"/>
                    <a:pt x="4202430" y="1731467"/>
                  </a:cubicBezTo>
                  <a:cubicBezTo>
                    <a:pt x="4204970" y="1719461"/>
                    <a:pt x="4208780" y="1707454"/>
                    <a:pt x="4208780" y="1695448"/>
                  </a:cubicBezTo>
                  <a:cubicBezTo>
                    <a:pt x="4208780" y="1689444"/>
                    <a:pt x="4199890" y="1684942"/>
                    <a:pt x="4194810" y="1677438"/>
                  </a:cubicBezTo>
                  <a:cubicBezTo>
                    <a:pt x="4199890" y="1677438"/>
                    <a:pt x="4202430" y="1677438"/>
                    <a:pt x="4206240" y="1675937"/>
                  </a:cubicBezTo>
                  <a:lnTo>
                    <a:pt x="4206240" y="1671435"/>
                  </a:lnTo>
                  <a:lnTo>
                    <a:pt x="4194810" y="1671435"/>
                  </a:lnTo>
                  <a:cubicBezTo>
                    <a:pt x="4187190" y="1665432"/>
                    <a:pt x="4179570" y="1653425"/>
                    <a:pt x="4177030" y="1654926"/>
                  </a:cubicBezTo>
                  <a:cubicBezTo>
                    <a:pt x="4163060" y="1663931"/>
                    <a:pt x="4163060" y="1651924"/>
                    <a:pt x="4160520" y="1642920"/>
                  </a:cubicBezTo>
                  <a:cubicBezTo>
                    <a:pt x="4155440" y="1644420"/>
                    <a:pt x="4150360" y="1645921"/>
                    <a:pt x="4146550" y="1644420"/>
                  </a:cubicBezTo>
                  <a:cubicBezTo>
                    <a:pt x="4137660" y="1642920"/>
                    <a:pt x="4128770" y="1638417"/>
                    <a:pt x="4119880" y="1638417"/>
                  </a:cubicBezTo>
                  <a:cubicBezTo>
                    <a:pt x="4108450" y="1636916"/>
                    <a:pt x="4095750" y="1636916"/>
                    <a:pt x="4083050" y="1635416"/>
                  </a:cubicBezTo>
                  <a:cubicBezTo>
                    <a:pt x="4064000" y="1632414"/>
                    <a:pt x="4044950" y="1629412"/>
                    <a:pt x="4025900" y="1626411"/>
                  </a:cubicBezTo>
                  <a:cubicBezTo>
                    <a:pt x="4024630" y="1626411"/>
                    <a:pt x="4022090" y="1629412"/>
                    <a:pt x="4020820" y="1629412"/>
                  </a:cubicBezTo>
                  <a:cubicBezTo>
                    <a:pt x="4010660" y="1627912"/>
                    <a:pt x="4000500" y="1626411"/>
                    <a:pt x="3991610" y="1623409"/>
                  </a:cubicBezTo>
                  <a:cubicBezTo>
                    <a:pt x="3989070" y="1621908"/>
                    <a:pt x="3987800" y="1614404"/>
                    <a:pt x="3987800" y="1611403"/>
                  </a:cubicBezTo>
                  <a:cubicBezTo>
                    <a:pt x="4001770" y="1599396"/>
                    <a:pt x="4015740" y="1587390"/>
                    <a:pt x="4024630" y="1579886"/>
                  </a:cubicBezTo>
                  <a:cubicBezTo>
                    <a:pt x="4034790" y="1578385"/>
                    <a:pt x="4041140" y="1576884"/>
                    <a:pt x="4050030" y="1576884"/>
                  </a:cubicBezTo>
                  <a:cubicBezTo>
                    <a:pt x="4042410" y="1564878"/>
                    <a:pt x="4037330" y="1558875"/>
                    <a:pt x="4030980" y="1549870"/>
                  </a:cubicBezTo>
                  <a:cubicBezTo>
                    <a:pt x="4027170" y="1551370"/>
                    <a:pt x="4023360" y="1552871"/>
                    <a:pt x="4017010" y="1555873"/>
                  </a:cubicBezTo>
                  <a:cubicBezTo>
                    <a:pt x="4017010" y="1548369"/>
                    <a:pt x="4017010" y="1540865"/>
                    <a:pt x="4018280" y="1540865"/>
                  </a:cubicBezTo>
                  <a:cubicBezTo>
                    <a:pt x="4023360" y="1539364"/>
                    <a:pt x="4030980" y="1537863"/>
                    <a:pt x="4034790" y="1540865"/>
                  </a:cubicBezTo>
                  <a:cubicBezTo>
                    <a:pt x="4039870" y="1545367"/>
                    <a:pt x="4042410" y="1552871"/>
                    <a:pt x="4047490" y="1561876"/>
                  </a:cubicBezTo>
                  <a:cubicBezTo>
                    <a:pt x="4050030" y="1561876"/>
                    <a:pt x="4055110" y="1563377"/>
                    <a:pt x="4060190" y="1563377"/>
                  </a:cubicBezTo>
                  <a:cubicBezTo>
                    <a:pt x="4058920" y="1543866"/>
                    <a:pt x="4058920" y="1543866"/>
                    <a:pt x="4044950" y="1515351"/>
                  </a:cubicBezTo>
                  <a:cubicBezTo>
                    <a:pt x="4062730" y="1515351"/>
                    <a:pt x="4067810" y="1509348"/>
                    <a:pt x="4064000" y="1488337"/>
                  </a:cubicBezTo>
                  <a:cubicBezTo>
                    <a:pt x="4075430" y="1486836"/>
                    <a:pt x="4088130" y="1485335"/>
                    <a:pt x="4099560" y="1485335"/>
                  </a:cubicBezTo>
                  <a:cubicBezTo>
                    <a:pt x="4098290" y="1482333"/>
                    <a:pt x="4095750" y="1476330"/>
                    <a:pt x="4094480" y="1471828"/>
                  </a:cubicBezTo>
                  <a:cubicBezTo>
                    <a:pt x="4099560" y="1473329"/>
                    <a:pt x="4103370" y="1474829"/>
                    <a:pt x="4105910" y="1476330"/>
                  </a:cubicBezTo>
                  <a:cubicBezTo>
                    <a:pt x="4107180" y="1468826"/>
                    <a:pt x="4107180" y="1461322"/>
                    <a:pt x="4108450" y="1455319"/>
                  </a:cubicBezTo>
                  <a:cubicBezTo>
                    <a:pt x="4109720" y="1447815"/>
                    <a:pt x="4110990" y="1438810"/>
                    <a:pt x="4112260" y="1431306"/>
                  </a:cubicBezTo>
                  <a:cubicBezTo>
                    <a:pt x="4112260" y="1428304"/>
                    <a:pt x="4110990" y="1423802"/>
                    <a:pt x="4112260" y="1419300"/>
                  </a:cubicBezTo>
                  <a:cubicBezTo>
                    <a:pt x="4116070" y="1407293"/>
                    <a:pt x="4117340" y="1389284"/>
                    <a:pt x="4113530" y="1380279"/>
                  </a:cubicBezTo>
                  <a:cubicBezTo>
                    <a:pt x="4116070" y="1377277"/>
                    <a:pt x="4117340" y="1372775"/>
                    <a:pt x="4117340" y="1369773"/>
                  </a:cubicBezTo>
                  <a:cubicBezTo>
                    <a:pt x="4117340" y="1357767"/>
                    <a:pt x="4117340" y="1344259"/>
                    <a:pt x="4116070" y="1332253"/>
                  </a:cubicBezTo>
                  <a:cubicBezTo>
                    <a:pt x="4114800" y="1320247"/>
                    <a:pt x="4113530" y="1309741"/>
                    <a:pt x="4112260" y="1297734"/>
                  </a:cubicBezTo>
                  <a:cubicBezTo>
                    <a:pt x="4110990" y="1294733"/>
                    <a:pt x="4110990" y="1291731"/>
                    <a:pt x="4112260" y="1287229"/>
                  </a:cubicBezTo>
                  <a:cubicBezTo>
                    <a:pt x="4116070" y="1275222"/>
                    <a:pt x="4118610" y="1263216"/>
                    <a:pt x="4110990" y="1251210"/>
                  </a:cubicBezTo>
                  <a:cubicBezTo>
                    <a:pt x="4108450" y="1248208"/>
                    <a:pt x="4109720" y="1240704"/>
                    <a:pt x="4110990" y="1236202"/>
                  </a:cubicBezTo>
                  <a:cubicBezTo>
                    <a:pt x="4114800" y="1219693"/>
                    <a:pt x="4107180" y="1206185"/>
                    <a:pt x="4093210" y="1203184"/>
                  </a:cubicBezTo>
                  <a:lnTo>
                    <a:pt x="4088130" y="1203184"/>
                  </a:lnTo>
                  <a:cubicBezTo>
                    <a:pt x="4089400" y="1198681"/>
                    <a:pt x="4090670" y="1197181"/>
                    <a:pt x="4091940" y="1194179"/>
                  </a:cubicBezTo>
                  <a:cubicBezTo>
                    <a:pt x="4088130" y="1192678"/>
                    <a:pt x="4084320" y="1192678"/>
                    <a:pt x="4081780" y="1189677"/>
                  </a:cubicBezTo>
                  <a:cubicBezTo>
                    <a:pt x="4079240" y="1188176"/>
                    <a:pt x="4077970" y="1183673"/>
                    <a:pt x="4075430" y="1182173"/>
                  </a:cubicBezTo>
                  <a:cubicBezTo>
                    <a:pt x="4065270" y="1176169"/>
                    <a:pt x="4053840" y="1170166"/>
                    <a:pt x="4042410" y="1164163"/>
                  </a:cubicBezTo>
                  <a:cubicBezTo>
                    <a:pt x="4038600" y="1162662"/>
                    <a:pt x="4033520" y="1162662"/>
                    <a:pt x="4029710" y="1162662"/>
                  </a:cubicBezTo>
                  <a:cubicBezTo>
                    <a:pt x="4027170" y="1164163"/>
                    <a:pt x="4025900" y="1158160"/>
                    <a:pt x="4023360" y="1158160"/>
                  </a:cubicBezTo>
                  <a:cubicBezTo>
                    <a:pt x="4005580" y="1153657"/>
                    <a:pt x="3987800" y="1150656"/>
                    <a:pt x="3970020" y="1144652"/>
                  </a:cubicBezTo>
                  <a:cubicBezTo>
                    <a:pt x="3956050" y="1138649"/>
                    <a:pt x="3939540" y="1150656"/>
                    <a:pt x="3925570" y="1138649"/>
                  </a:cubicBezTo>
                  <a:cubicBezTo>
                    <a:pt x="3924300" y="1137148"/>
                    <a:pt x="3921760" y="1140150"/>
                    <a:pt x="3920490" y="1140150"/>
                  </a:cubicBezTo>
                  <a:cubicBezTo>
                    <a:pt x="3909060" y="1137148"/>
                    <a:pt x="3898900" y="1144652"/>
                    <a:pt x="3887470" y="1140150"/>
                  </a:cubicBezTo>
                  <a:cubicBezTo>
                    <a:pt x="3876040" y="1135648"/>
                    <a:pt x="3863340" y="1134147"/>
                    <a:pt x="3858260" y="1120639"/>
                  </a:cubicBezTo>
                  <a:cubicBezTo>
                    <a:pt x="3853180" y="1107132"/>
                    <a:pt x="3849370" y="1093625"/>
                    <a:pt x="3849370" y="1080118"/>
                  </a:cubicBezTo>
                  <a:cubicBezTo>
                    <a:pt x="3850640" y="1063609"/>
                    <a:pt x="3856990" y="1045599"/>
                    <a:pt x="3832860" y="1048601"/>
                  </a:cubicBezTo>
                  <a:cubicBezTo>
                    <a:pt x="3834130" y="1045599"/>
                    <a:pt x="3834130" y="1042598"/>
                    <a:pt x="3835400" y="1041097"/>
                  </a:cubicBezTo>
                  <a:cubicBezTo>
                    <a:pt x="3761740" y="1032092"/>
                    <a:pt x="3688080" y="1024588"/>
                    <a:pt x="3615690" y="1015583"/>
                  </a:cubicBezTo>
                  <a:cubicBezTo>
                    <a:pt x="3613150" y="1005078"/>
                    <a:pt x="3610610" y="993071"/>
                    <a:pt x="3608070" y="976562"/>
                  </a:cubicBezTo>
                  <a:cubicBezTo>
                    <a:pt x="3622040" y="994572"/>
                    <a:pt x="3634740" y="1005078"/>
                    <a:pt x="3652520" y="1003577"/>
                  </a:cubicBezTo>
                  <a:cubicBezTo>
                    <a:pt x="3653790" y="991570"/>
                    <a:pt x="3652520" y="982566"/>
                    <a:pt x="3642360" y="975061"/>
                  </a:cubicBezTo>
                  <a:cubicBezTo>
                    <a:pt x="3641090" y="973561"/>
                    <a:pt x="3639820" y="967557"/>
                    <a:pt x="3641090" y="964556"/>
                  </a:cubicBezTo>
                  <a:cubicBezTo>
                    <a:pt x="3646170" y="949548"/>
                    <a:pt x="3651250" y="936041"/>
                    <a:pt x="3655060" y="922533"/>
                  </a:cubicBezTo>
                  <a:cubicBezTo>
                    <a:pt x="3660140" y="927036"/>
                    <a:pt x="3663950" y="930037"/>
                    <a:pt x="3669030" y="933039"/>
                  </a:cubicBezTo>
                  <a:lnTo>
                    <a:pt x="3671570" y="930037"/>
                  </a:lnTo>
                  <a:lnTo>
                    <a:pt x="3656330" y="903023"/>
                  </a:lnTo>
                  <a:cubicBezTo>
                    <a:pt x="3666490" y="906024"/>
                    <a:pt x="3675380" y="907525"/>
                    <a:pt x="3686810" y="910527"/>
                  </a:cubicBezTo>
                  <a:cubicBezTo>
                    <a:pt x="3683000" y="901522"/>
                    <a:pt x="3679190" y="895519"/>
                    <a:pt x="3679190" y="895519"/>
                  </a:cubicBezTo>
                  <a:cubicBezTo>
                    <a:pt x="3685540" y="889516"/>
                    <a:pt x="3691890" y="883512"/>
                    <a:pt x="3700780" y="876008"/>
                  </a:cubicBezTo>
                  <a:cubicBezTo>
                    <a:pt x="3700780" y="874508"/>
                    <a:pt x="3702050" y="865503"/>
                    <a:pt x="3705860" y="864002"/>
                  </a:cubicBezTo>
                  <a:cubicBezTo>
                    <a:pt x="3713480" y="859500"/>
                    <a:pt x="3716020" y="867004"/>
                    <a:pt x="3718560" y="874508"/>
                  </a:cubicBezTo>
                  <a:cubicBezTo>
                    <a:pt x="3719830" y="879010"/>
                    <a:pt x="3727450" y="880511"/>
                    <a:pt x="3732530" y="882012"/>
                  </a:cubicBezTo>
                  <a:cubicBezTo>
                    <a:pt x="3737610" y="883512"/>
                    <a:pt x="3743960" y="883512"/>
                    <a:pt x="3750310" y="882012"/>
                  </a:cubicBezTo>
                  <a:cubicBezTo>
                    <a:pt x="3760470" y="882012"/>
                    <a:pt x="3770630" y="880511"/>
                    <a:pt x="3784600" y="879010"/>
                  </a:cubicBezTo>
                  <a:cubicBezTo>
                    <a:pt x="3774440" y="876008"/>
                    <a:pt x="3766820" y="873007"/>
                    <a:pt x="3760470" y="871506"/>
                  </a:cubicBezTo>
                  <a:cubicBezTo>
                    <a:pt x="3760470" y="870005"/>
                    <a:pt x="3760470" y="868504"/>
                    <a:pt x="3759200" y="867004"/>
                  </a:cubicBezTo>
                  <a:cubicBezTo>
                    <a:pt x="3769360" y="864002"/>
                    <a:pt x="3779520" y="861000"/>
                    <a:pt x="3788410" y="857999"/>
                  </a:cubicBezTo>
                  <a:cubicBezTo>
                    <a:pt x="3798570" y="861000"/>
                    <a:pt x="3807460" y="865503"/>
                    <a:pt x="3815080" y="868504"/>
                  </a:cubicBezTo>
                  <a:cubicBezTo>
                    <a:pt x="3817620" y="895519"/>
                    <a:pt x="3832860" y="873007"/>
                    <a:pt x="3841750" y="876008"/>
                  </a:cubicBezTo>
                  <a:cubicBezTo>
                    <a:pt x="3839210" y="870005"/>
                    <a:pt x="3835400" y="864002"/>
                    <a:pt x="3831590" y="856498"/>
                  </a:cubicBezTo>
                  <a:cubicBezTo>
                    <a:pt x="3848100" y="859500"/>
                    <a:pt x="3864610" y="859500"/>
                    <a:pt x="3876040" y="874508"/>
                  </a:cubicBezTo>
                  <a:cubicBezTo>
                    <a:pt x="3877310" y="876008"/>
                    <a:pt x="3882390" y="874508"/>
                    <a:pt x="3884930" y="873007"/>
                  </a:cubicBezTo>
                  <a:cubicBezTo>
                    <a:pt x="3888740" y="874508"/>
                    <a:pt x="3895090" y="877509"/>
                    <a:pt x="3897630" y="876008"/>
                  </a:cubicBezTo>
                  <a:cubicBezTo>
                    <a:pt x="3901440" y="871506"/>
                    <a:pt x="3901440" y="864002"/>
                    <a:pt x="3905250" y="854997"/>
                  </a:cubicBezTo>
                  <a:cubicBezTo>
                    <a:pt x="3914140" y="873007"/>
                    <a:pt x="3923030" y="862501"/>
                    <a:pt x="3931920" y="854997"/>
                  </a:cubicBezTo>
                  <a:cubicBezTo>
                    <a:pt x="3930650" y="859500"/>
                    <a:pt x="3930650" y="862501"/>
                    <a:pt x="3930650" y="862501"/>
                  </a:cubicBezTo>
                  <a:cubicBezTo>
                    <a:pt x="3938270" y="867004"/>
                    <a:pt x="3944620" y="870005"/>
                    <a:pt x="3953510" y="874508"/>
                  </a:cubicBezTo>
                  <a:cubicBezTo>
                    <a:pt x="3959860" y="871506"/>
                    <a:pt x="3967480" y="861000"/>
                    <a:pt x="3978910" y="871506"/>
                  </a:cubicBezTo>
                  <a:cubicBezTo>
                    <a:pt x="3980180" y="873007"/>
                    <a:pt x="3985260" y="870005"/>
                    <a:pt x="3989070" y="870005"/>
                  </a:cubicBezTo>
                  <a:cubicBezTo>
                    <a:pt x="3992880" y="868504"/>
                    <a:pt x="3995420" y="868504"/>
                    <a:pt x="3996690" y="867004"/>
                  </a:cubicBezTo>
                  <a:cubicBezTo>
                    <a:pt x="3999230" y="856498"/>
                    <a:pt x="4000500" y="847493"/>
                    <a:pt x="4004310" y="838488"/>
                  </a:cubicBezTo>
                  <a:cubicBezTo>
                    <a:pt x="4008120" y="829483"/>
                    <a:pt x="4006850" y="820479"/>
                    <a:pt x="3999230" y="817477"/>
                  </a:cubicBezTo>
                  <a:cubicBezTo>
                    <a:pt x="3996690" y="815976"/>
                    <a:pt x="3994150" y="815976"/>
                    <a:pt x="3992880" y="814475"/>
                  </a:cubicBezTo>
                  <a:cubicBezTo>
                    <a:pt x="4004310" y="800968"/>
                    <a:pt x="4014470" y="791963"/>
                    <a:pt x="4030980" y="797967"/>
                  </a:cubicBezTo>
                  <a:cubicBezTo>
                    <a:pt x="4034790" y="799467"/>
                    <a:pt x="4039870" y="793464"/>
                    <a:pt x="4046220" y="788962"/>
                  </a:cubicBezTo>
                  <a:cubicBezTo>
                    <a:pt x="4042410" y="784459"/>
                    <a:pt x="4039870" y="782958"/>
                    <a:pt x="4037330" y="781458"/>
                  </a:cubicBezTo>
                  <a:cubicBezTo>
                    <a:pt x="4047490" y="755944"/>
                    <a:pt x="4064000" y="772453"/>
                    <a:pt x="4079240" y="772453"/>
                  </a:cubicBezTo>
                  <a:cubicBezTo>
                    <a:pt x="4074160" y="767950"/>
                    <a:pt x="4071620" y="763448"/>
                    <a:pt x="4069080" y="761947"/>
                  </a:cubicBezTo>
                  <a:cubicBezTo>
                    <a:pt x="4076700" y="757445"/>
                    <a:pt x="4084320" y="754443"/>
                    <a:pt x="4090670" y="749941"/>
                  </a:cubicBezTo>
                  <a:cubicBezTo>
                    <a:pt x="4091940" y="743938"/>
                    <a:pt x="4090670" y="737934"/>
                    <a:pt x="4091940" y="734933"/>
                  </a:cubicBezTo>
                  <a:cubicBezTo>
                    <a:pt x="4098290" y="722926"/>
                    <a:pt x="4094480" y="713921"/>
                    <a:pt x="4084320" y="707918"/>
                  </a:cubicBezTo>
                  <a:cubicBezTo>
                    <a:pt x="4080510" y="704917"/>
                    <a:pt x="4076700" y="698913"/>
                    <a:pt x="4074160" y="694411"/>
                  </a:cubicBezTo>
                  <a:cubicBezTo>
                    <a:pt x="4077970" y="694411"/>
                    <a:pt x="4083050" y="692910"/>
                    <a:pt x="4088130" y="692910"/>
                  </a:cubicBezTo>
                  <a:lnTo>
                    <a:pt x="4088130" y="674901"/>
                  </a:lnTo>
                  <a:cubicBezTo>
                    <a:pt x="4090670" y="674901"/>
                    <a:pt x="4093210" y="674901"/>
                    <a:pt x="4095750" y="676401"/>
                  </a:cubicBezTo>
                  <a:cubicBezTo>
                    <a:pt x="4097020" y="658392"/>
                    <a:pt x="4098290" y="640382"/>
                    <a:pt x="4100830" y="620872"/>
                  </a:cubicBezTo>
                  <a:cubicBezTo>
                    <a:pt x="4086860" y="611867"/>
                    <a:pt x="4094480" y="601361"/>
                    <a:pt x="4102100" y="587854"/>
                  </a:cubicBezTo>
                  <a:cubicBezTo>
                    <a:pt x="4102100" y="587854"/>
                    <a:pt x="4099560" y="586353"/>
                    <a:pt x="4097020" y="586353"/>
                  </a:cubicBezTo>
                  <a:cubicBezTo>
                    <a:pt x="4098290" y="580350"/>
                    <a:pt x="4100830" y="574347"/>
                    <a:pt x="4102100" y="568343"/>
                  </a:cubicBezTo>
                  <a:cubicBezTo>
                    <a:pt x="4104640" y="556337"/>
                    <a:pt x="4100830" y="554836"/>
                    <a:pt x="4089400" y="560839"/>
                  </a:cubicBezTo>
                  <a:cubicBezTo>
                    <a:pt x="4088130" y="557838"/>
                    <a:pt x="4086860" y="553335"/>
                    <a:pt x="4084320" y="550334"/>
                  </a:cubicBezTo>
                  <a:cubicBezTo>
                    <a:pt x="4083050" y="551835"/>
                    <a:pt x="4083050" y="553335"/>
                    <a:pt x="4081780" y="554836"/>
                  </a:cubicBezTo>
                  <a:cubicBezTo>
                    <a:pt x="4076700" y="553335"/>
                    <a:pt x="4072890" y="550334"/>
                    <a:pt x="4067810" y="548833"/>
                  </a:cubicBezTo>
                  <a:cubicBezTo>
                    <a:pt x="4042410" y="536826"/>
                    <a:pt x="4015740" y="539828"/>
                    <a:pt x="3990340" y="538327"/>
                  </a:cubicBezTo>
                  <a:cubicBezTo>
                    <a:pt x="3986530" y="538327"/>
                    <a:pt x="3981450" y="542830"/>
                    <a:pt x="3977640" y="542830"/>
                  </a:cubicBezTo>
                  <a:cubicBezTo>
                    <a:pt x="3962400" y="541329"/>
                    <a:pt x="3948430" y="535326"/>
                    <a:pt x="3934460" y="533825"/>
                  </a:cubicBezTo>
                  <a:cubicBezTo>
                    <a:pt x="3915410" y="532324"/>
                    <a:pt x="3896360" y="532324"/>
                    <a:pt x="3877310" y="532324"/>
                  </a:cubicBezTo>
                  <a:cubicBezTo>
                    <a:pt x="3863340" y="532324"/>
                    <a:pt x="3860800" y="523319"/>
                    <a:pt x="3862070" y="511313"/>
                  </a:cubicBezTo>
                  <a:cubicBezTo>
                    <a:pt x="3867150" y="506810"/>
                    <a:pt x="3872230" y="497806"/>
                    <a:pt x="3872230" y="496305"/>
                  </a:cubicBezTo>
                  <a:cubicBezTo>
                    <a:pt x="3855720" y="481297"/>
                    <a:pt x="3870960" y="470791"/>
                    <a:pt x="3874770" y="458785"/>
                  </a:cubicBezTo>
                  <a:cubicBezTo>
                    <a:pt x="3873500" y="428769"/>
                    <a:pt x="3872230" y="398752"/>
                    <a:pt x="3870960" y="367236"/>
                  </a:cubicBezTo>
                  <a:cubicBezTo>
                    <a:pt x="3873500" y="365735"/>
                    <a:pt x="3878580" y="364234"/>
                    <a:pt x="3882390" y="362733"/>
                  </a:cubicBezTo>
                  <a:cubicBezTo>
                    <a:pt x="3881120" y="358231"/>
                    <a:pt x="3878580" y="353728"/>
                    <a:pt x="3878580" y="349226"/>
                  </a:cubicBezTo>
                  <a:cubicBezTo>
                    <a:pt x="3882390" y="331216"/>
                    <a:pt x="3883660" y="313207"/>
                    <a:pt x="3867150" y="299699"/>
                  </a:cubicBezTo>
                  <a:cubicBezTo>
                    <a:pt x="3874770" y="293696"/>
                    <a:pt x="3881120" y="289194"/>
                    <a:pt x="3888740" y="283191"/>
                  </a:cubicBezTo>
                  <a:cubicBezTo>
                    <a:pt x="3887470" y="281690"/>
                    <a:pt x="3886200" y="278688"/>
                    <a:pt x="3886200" y="277187"/>
                  </a:cubicBezTo>
                  <a:cubicBezTo>
                    <a:pt x="3886200" y="275686"/>
                    <a:pt x="3884930" y="275686"/>
                    <a:pt x="3883660" y="275686"/>
                  </a:cubicBezTo>
                  <a:cubicBezTo>
                    <a:pt x="3870960" y="275686"/>
                    <a:pt x="3865880" y="272685"/>
                    <a:pt x="3864610" y="257677"/>
                  </a:cubicBezTo>
                  <a:cubicBezTo>
                    <a:pt x="3864610" y="254675"/>
                    <a:pt x="3864610" y="250173"/>
                    <a:pt x="3867150" y="247171"/>
                  </a:cubicBezTo>
                  <a:cubicBezTo>
                    <a:pt x="3872230" y="242669"/>
                    <a:pt x="3877310" y="238166"/>
                    <a:pt x="3883660" y="235165"/>
                  </a:cubicBezTo>
                  <a:cubicBezTo>
                    <a:pt x="3886200" y="233664"/>
                    <a:pt x="3891280" y="235165"/>
                    <a:pt x="3893820" y="236666"/>
                  </a:cubicBezTo>
                  <a:cubicBezTo>
                    <a:pt x="3907790" y="245670"/>
                    <a:pt x="3909060" y="245670"/>
                    <a:pt x="3911600" y="226160"/>
                  </a:cubicBezTo>
                  <a:cubicBezTo>
                    <a:pt x="3914140" y="227661"/>
                    <a:pt x="3916680" y="229162"/>
                    <a:pt x="3920490" y="230662"/>
                  </a:cubicBezTo>
                  <a:cubicBezTo>
                    <a:pt x="3919220" y="224659"/>
                    <a:pt x="3919220" y="220157"/>
                    <a:pt x="3916680" y="215654"/>
                  </a:cubicBezTo>
                  <a:cubicBezTo>
                    <a:pt x="3916680" y="214154"/>
                    <a:pt x="3914140" y="212653"/>
                    <a:pt x="3911600" y="211152"/>
                  </a:cubicBezTo>
                  <a:cubicBezTo>
                    <a:pt x="3914140" y="209651"/>
                    <a:pt x="3916680" y="206649"/>
                    <a:pt x="3919220" y="208150"/>
                  </a:cubicBezTo>
                  <a:cubicBezTo>
                    <a:pt x="3931920" y="212653"/>
                    <a:pt x="3939540" y="202147"/>
                    <a:pt x="3948430" y="196144"/>
                  </a:cubicBezTo>
                  <a:cubicBezTo>
                    <a:pt x="3940810" y="184137"/>
                    <a:pt x="3933190" y="173632"/>
                    <a:pt x="3926840" y="161625"/>
                  </a:cubicBezTo>
                  <a:cubicBezTo>
                    <a:pt x="3937000" y="155622"/>
                    <a:pt x="3944620" y="152621"/>
                    <a:pt x="3952240" y="148118"/>
                  </a:cubicBezTo>
                  <a:cubicBezTo>
                    <a:pt x="3935730" y="115100"/>
                    <a:pt x="3935730" y="115100"/>
                    <a:pt x="3947160" y="101593"/>
                  </a:cubicBezTo>
                  <a:cubicBezTo>
                    <a:pt x="3947160" y="100092"/>
                    <a:pt x="3945890" y="98592"/>
                    <a:pt x="3945890" y="97091"/>
                  </a:cubicBezTo>
                  <a:cubicBezTo>
                    <a:pt x="3942080" y="98592"/>
                    <a:pt x="3937000" y="100092"/>
                    <a:pt x="3933190" y="103094"/>
                  </a:cubicBezTo>
                  <a:lnTo>
                    <a:pt x="3931920" y="101593"/>
                  </a:lnTo>
                  <a:cubicBezTo>
                    <a:pt x="3937000" y="95590"/>
                    <a:pt x="3942080" y="91088"/>
                    <a:pt x="3947160" y="85084"/>
                  </a:cubicBezTo>
                  <a:cubicBezTo>
                    <a:pt x="3947160" y="80582"/>
                    <a:pt x="3949700" y="70076"/>
                    <a:pt x="3947160" y="67075"/>
                  </a:cubicBezTo>
                  <a:cubicBezTo>
                    <a:pt x="3937000" y="56569"/>
                    <a:pt x="3948430" y="46063"/>
                    <a:pt x="3945890" y="35558"/>
                  </a:cubicBezTo>
                  <a:cubicBezTo>
                    <a:pt x="3944620" y="32556"/>
                    <a:pt x="3945890" y="25052"/>
                    <a:pt x="3944620" y="25052"/>
                  </a:cubicBezTo>
                  <a:cubicBezTo>
                    <a:pt x="3937000" y="20550"/>
                    <a:pt x="3928110" y="13046"/>
                    <a:pt x="3919220" y="13046"/>
                  </a:cubicBezTo>
                  <a:cubicBezTo>
                    <a:pt x="3898900" y="11545"/>
                    <a:pt x="3878580" y="14546"/>
                    <a:pt x="3858260" y="14546"/>
                  </a:cubicBezTo>
                  <a:lnTo>
                    <a:pt x="3793490" y="14546"/>
                  </a:lnTo>
                  <a:cubicBezTo>
                    <a:pt x="3778250" y="14546"/>
                    <a:pt x="3765550" y="10044"/>
                    <a:pt x="3750310" y="5542"/>
                  </a:cubicBezTo>
                  <a:cubicBezTo>
                    <a:pt x="3732530" y="0"/>
                    <a:pt x="3713480" y="4041"/>
                    <a:pt x="3694430" y="5542"/>
                  </a:cubicBezTo>
                  <a:cubicBezTo>
                    <a:pt x="3653790" y="7042"/>
                    <a:pt x="3613150" y="7042"/>
                    <a:pt x="3572510" y="8543"/>
                  </a:cubicBezTo>
                  <a:cubicBezTo>
                    <a:pt x="3553460" y="8543"/>
                    <a:pt x="3533140" y="11545"/>
                    <a:pt x="3514090" y="13046"/>
                  </a:cubicBezTo>
                  <a:cubicBezTo>
                    <a:pt x="3489960" y="14546"/>
                    <a:pt x="3465830" y="13046"/>
                    <a:pt x="3441700" y="14546"/>
                  </a:cubicBezTo>
                  <a:cubicBezTo>
                    <a:pt x="3416300" y="16047"/>
                    <a:pt x="3390900" y="19049"/>
                    <a:pt x="3365500" y="20550"/>
                  </a:cubicBezTo>
                  <a:cubicBezTo>
                    <a:pt x="3335020" y="22051"/>
                    <a:pt x="3304540" y="22051"/>
                    <a:pt x="3274060" y="23551"/>
                  </a:cubicBezTo>
                  <a:lnTo>
                    <a:pt x="3178810" y="28054"/>
                  </a:lnTo>
                  <a:cubicBezTo>
                    <a:pt x="3149600" y="29555"/>
                    <a:pt x="3121660" y="29555"/>
                    <a:pt x="3092450" y="29555"/>
                  </a:cubicBezTo>
                  <a:cubicBezTo>
                    <a:pt x="3070860" y="29555"/>
                    <a:pt x="3048000" y="31055"/>
                    <a:pt x="3026410" y="32556"/>
                  </a:cubicBezTo>
                  <a:lnTo>
                    <a:pt x="2961640" y="37059"/>
                  </a:lnTo>
                  <a:cubicBezTo>
                    <a:pt x="2946400" y="38559"/>
                    <a:pt x="2931160" y="38559"/>
                    <a:pt x="2914650" y="40060"/>
                  </a:cubicBezTo>
                  <a:cubicBezTo>
                    <a:pt x="2889250" y="41561"/>
                    <a:pt x="2863850" y="41561"/>
                    <a:pt x="2838450" y="43062"/>
                  </a:cubicBezTo>
                  <a:cubicBezTo>
                    <a:pt x="2809240" y="44563"/>
                    <a:pt x="2781300" y="47564"/>
                    <a:pt x="2753360" y="49065"/>
                  </a:cubicBezTo>
                  <a:cubicBezTo>
                    <a:pt x="2724150" y="52067"/>
                    <a:pt x="2696210" y="55068"/>
                    <a:pt x="2667000" y="58070"/>
                  </a:cubicBezTo>
                  <a:cubicBezTo>
                    <a:pt x="2655570" y="59571"/>
                    <a:pt x="2644140" y="59571"/>
                    <a:pt x="2631440" y="61071"/>
                  </a:cubicBezTo>
                  <a:lnTo>
                    <a:pt x="2594610" y="61071"/>
                  </a:lnTo>
                  <a:cubicBezTo>
                    <a:pt x="2552700" y="64073"/>
                    <a:pt x="2512060" y="68575"/>
                    <a:pt x="2470150" y="71577"/>
                  </a:cubicBezTo>
                  <a:cubicBezTo>
                    <a:pt x="2444750" y="73078"/>
                    <a:pt x="2418080" y="74579"/>
                    <a:pt x="2392680" y="77580"/>
                  </a:cubicBezTo>
                  <a:cubicBezTo>
                    <a:pt x="2377440" y="79081"/>
                    <a:pt x="2360930" y="82083"/>
                    <a:pt x="2345690" y="83584"/>
                  </a:cubicBezTo>
                  <a:lnTo>
                    <a:pt x="2242820" y="92588"/>
                  </a:lnTo>
                  <a:cubicBezTo>
                    <a:pt x="2221230" y="94089"/>
                    <a:pt x="2200910" y="100092"/>
                    <a:pt x="2180590" y="101593"/>
                  </a:cubicBezTo>
                  <a:cubicBezTo>
                    <a:pt x="2148840" y="104595"/>
                    <a:pt x="2115820" y="106096"/>
                    <a:pt x="2084070" y="109097"/>
                  </a:cubicBezTo>
                  <a:cubicBezTo>
                    <a:pt x="2076450" y="109097"/>
                    <a:pt x="2067560" y="110598"/>
                    <a:pt x="2059940" y="110598"/>
                  </a:cubicBezTo>
                  <a:cubicBezTo>
                    <a:pt x="2032000" y="113600"/>
                    <a:pt x="2005330" y="116601"/>
                    <a:pt x="1977390" y="119603"/>
                  </a:cubicBezTo>
                  <a:cubicBezTo>
                    <a:pt x="1962150" y="121104"/>
                    <a:pt x="1945640" y="124105"/>
                    <a:pt x="1930400" y="125606"/>
                  </a:cubicBezTo>
                  <a:cubicBezTo>
                    <a:pt x="1911350" y="127107"/>
                    <a:pt x="1892300" y="128608"/>
                    <a:pt x="1874520" y="130108"/>
                  </a:cubicBezTo>
                  <a:cubicBezTo>
                    <a:pt x="1838960" y="134611"/>
                    <a:pt x="1802130" y="139113"/>
                    <a:pt x="1766570" y="143616"/>
                  </a:cubicBezTo>
                  <a:cubicBezTo>
                    <a:pt x="1760220" y="145117"/>
                    <a:pt x="1755140" y="149619"/>
                    <a:pt x="1748790" y="149619"/>
                  </a:cubicBezTo>
                  <a:cubicBezTo>
                    <a:pt x="1719580" y="152621"/>
                    <a:pt x="1690370" y="152621"/>
                    <a:pt x="1662430" y="157123"/>
                  </a:cubicBezTo>
                  <a:cubicBezTo>
                    <a:pt x="1647190" y="160125"/>
                    <a:pt x="1630680" y="152621"/>
                    <a:pt x="1616710" y="167629"/>
                  </a:cubicBezTo>
                  <a:cubicBezTo>
                    <a:pt x="1611630" y="172131"/>
                    <a:pt x="1597660" y="164627"/>
                    <a:pt x="1588770" y="166128"/>
                  </a:cubicBezTo>
                  <a:cubicBezTo>
                    <a:pt x="1553210" y="170630"/>
                    <a:pt x="1517650" y="176633"/>
                    <a:pt x="1483360" y="181136"/>
                  </a:cubicBezTo>
                  <a:cubicBezTo>
                    <a:pt x="1455420" y="185638"/>
                    <a:pt x="1428750" y="188640"/>
                    <a:pt x="1400810" y="193142"/>
                  </a:cubicBezTo>
                  <a:cubicBezTo>
                    <a:pt x="1390650" y="194643"/>
                    <a:pt x="1380490" y="199145"/>
                    <a:pt x="1371600" y="200646"/>
                  </a:cubicBezTo>
                  <a:cubicBezTo>
                    <a:pt x="1346200" y="203648"/>
                    <a:pt x="1320800" y="206649"/>
                    <a:pt x="1296670" y="209651"/>
                  </a:cubicBezTo>
                  <a:cubicBezTo>
                    <a:pt x="1296670" y="215654"/>
                    <a:pt x="1296670" y="218656"/>
                    <a:pt x="1295400" y="221658"/>
                  </a:cubicBezTo>
                  <a:cubicBezTo>
                    <a:pt x="1292860" y="218656"/>
                    <a:pt x="1290320" y="214154"/>
                    <a:pt x="1287780" y="208150"/>
                  </a:cubicBezTo>
                  <a:cubicBezTo>
                    <a:pt x="1282700" y="224659"/>
                    <a:pt x="1272540" y="214154"/>
                    <a:pt x="1264920" y="215654"/>
                  </a:cubicBezTo>
                  <a:cubicBezTo>
                    <a:pt x="1250950" y="218656"/>
                    <a:pt x="1235710" y="223158"/>
                    <a:pt x="1221740" y="224659"/>
                  </a:cubicBezTo>
                  <a:cubicBezTo>
                    <a:pt x="1196340" y="229162"/>
                    <a:pt x="1170940" y="232163"/>
                    <a:pt x="1145540" y="235165"/>
                  </a:cubicBezTo>
                  <a:cubicBezTo>
                    <a:pt x="1123950" y="238166"/>
                    <a:pt x="1102360" y="244170"/>
                    <a:pt x="1080770" y="248672"/>
                  </a:cubicBezTo>
                  <a:cubicBezTo>
                    <a:pt x="1043940" y="256176"/>
                    <a:pt x="1005840" y="260678"/>
                    <a:pt x="969010" y="268182"/>
                  </a:cubicBezTo>
                  <a:cubicBezTo>
                    <a:pt x="943610" y="272685"/>
                    <a:pt x="918210" y="280189"/>
                    <a:pt x="891540" y="284691"/>
                  </a:cubicBezTo>
                  <a:cubicBezTo>
                    <a:pt x="864870" y="290695"/>
                    <a:pt x="836930" y="295197"/>
                    <a:pt x="810260" y="301200"/>
                  </a:cubicBezTo>
                  <a:cubicBezTo>
                    <a:pt x="791210" y="305703"/>
                    <a:pt x="772160" y="311706"/>
                    <a:pt x="753110" y="316208"/>
                  </a:cubicBezTo>
                  <a:cubicBezTo>
                    <a:pt x="715010" y="323712"/>
                    <a:pt x="675640" y="331216"/>
                    <a:pt x="637540" y="338720"/>
                  </a:cubicBezTo>
                  <a:cubicBezTo>
                    <a:pt x="623570" y="341722"/>
                    <a:pt x="610870" y="347725"/>
                    <a:pt x="596900" y="350727"/>
                  </a:cubicBezTo>
                  <a:cubicBezTo>
                    <a:pt x="572770" y="356730"/>
                    <a:pt x="548640" y="359732"/>
                    <a:pt x="524510" y="365735"/>
                  </a:cubicBezTo>
                  <a:cubicBezTo>
                    <a:pt x="506730" y="370237"/>
                    <a:pt x="490220" y="377741"/>
                    <a:pt x="473710" y="380743"/>
                  </a:cubicBezTo>
                  <a:cubicBezTo>
                    <a:pt x="438150" y="389748"/>
                    <a:pt x="402590" y="395751"/>
                    <a:pt x="367030" y="403255"/>
                  </a:cubicBezTo>
                  <a:cubicBezTo>
                    <a:pt x="351790" y="406257"/>
                    <a:pt x="336550" y="412260"/>
                    <a:pt x="321310" y="416762"/>
                  </a:cubicBezTo>
                  <a:cubicBezTo>
                    <a:pt x="297180" y="424266"/>
                    <a:pt x="271780" y="430269"/>
                    <a:pt x="247650" y="437773"/>
                  </a:cubicBezTo>
                  <a:cubicBezTo>
                    <a:pt x="241300" y="439274"/>
                    <a:pt x="234950" y="443777"/>
                    <a:pt x="227330" y="445277"/>
                  </a:cubicBezTo>
                  <a:cubicBezTo>
                    <a:pt x="219710" y="446778"/>
                    <a:pt x="212090" y="446778"/>
                    <a:pt x="204470" y="448279"/>
                  </a:cubicBezTo>
                  <a:cubicBezTo>
                    <a:pt x="189230" y="452781"/>
                    <a:pt x="173990" y="457284"/>
                    <a:pt x="160020" y="461786"/>
                  </a:cubicBezTo>
                  <a:cubicBezTo>
                    <a:pt x="129540" y="470791"/>
                    <a:pt x="114300" y="473793"/>
                    <a:pt x="100330" y="482798"/>
                  </a:cubicBezTo>
                  <a:cubicBezTo>
                    <a:pt x="87630" y="490302"/>
                    <a:pt x="69850" y="488801"/>
                    <a:pt x="64770" y="512814"/>
                  </a:cubicBezTo>
                  <a:cubicBezTo>
                    <a:pt x="62230" y="520318"/>
                    <a:pt x="55880" y="524820"/>
                    <a:pt x="67310" y="527822"/>
                  </a:cubicBezTo>
                  <a:cubicBezTo>
                    <a:pt x="68580" y="527822"/>
                    <a:pt x="71120" y="532324"/>
                    <a:pt x="69850" y="533825"/>
                  </a:cubicBezTo>
                  <a:cubicBezTo>
                    <a:pt x="67310" y="542830"/>
                    <a:pt x="64770" y="551835"/>
                    <a:pt x="62230" y="563841"/>
                  </a:cubicBezTo>
                  <a:cubicBezTo>
                    <a:pt x="62230" y="563841"/>
                    <a:pt x="64770" y="565342"/>
                    <a:pt x="67310" y="568343"/>
                  </a:cubicBezTo>
                  <a:cubicBezTo>
                    <a:pt x="59690" y="577348"/>
                    <a:pt x="59690" y="610366"/>
                    <a:pt x="64770" y="620872"/>
                  </a:cubicBezTo>
                  <a:cubicBezTo>
                    <a:pt x="67310" y="626875"/>
                    <a:pt x="68580" y="634379"/>
                    <a:pt x="69850" y="641883"/>
                  </a:cubicBezTo>
                  <a:cubicBezTo>
                    <a:pt x="54610" y="646385"/>
                    <a:pt x="72390" y="656891"/>
                    <a:pt x="67310" y="662894"/>
                  </a:cubicBezTo>
                  <a:cubicBezTo>
                    <a:pt x="69850" y="662894"/>
                    <a:pt x="72390" y="662894"/>
                    <a:pt x="76200" y="664395"/>
                  </a:cubicBezTo>
                  <a:cubicBezTo>
                    <a:pt x="73660" y="668897"/>
                    <a:pt x="71120" y="671899"/>
                    <a:pt x="69850" y="673400"/>
                  </a:cubicBezTo>
                  <a:cubicBezTo>
                    <a:pt x="72390" y="676401"/>
                    <a:pt x="76200" y="677902"/>
                    <a:pt x="78740" y="680904"/>
                  </a:cubicBezTo>
                  <a:cubicBezTo>
                    <a:pt x="64770" y="703416"/>
                    <a:pt x="64770" y="713921"/>
                    <a:pt x="81280" y="733432"/>
                  </a:cubicBezTo>
                  <a:cubicBezTo>
                    <a:pt x="82550" y="734933"/>
                    <a:pt x="85090" y="737934"/>
                    <a:pt x="85090" y="739435"/>
                  </a:cubicBezTo>
                  <a:cubicBezTo>
                    <a:pt x="81280" y="755944"/>
                    <a:pt x="82550" y="770952"/>
                    <a:pt x="91440" y="784459"/>
                  </a:cubicBezTo>
                  <a:cubicBezTo>
                    <a:pt x="91440" y="784459"/>
                    <a:pt x="90170" y="788962"/>
                    <a:pt x="87630" y="791963"/>
                  </a:cubicBezTo>
                  <a:cubicBezTo>
                    <a:pt x="91440" y="790462"/>
                    <a:pt x="93980" y="788962"/>
                    <a:pt x="96520" y="788962"/>
                  </a:cubicBezTo>
                  <a:lnTo>
                    <a:pt x="92710" y="815976"/>
                  </a:lnTo>
                  <a:lnTo>
                    <a:pt x="106680" y="815976"/>
                  </a:lnTo>
                  <a:cubicBezTo>
                    <a:pt x="110490" y="821979"/>
                    <a:pt x="114300" y="826482"/>
                    <a:pt x="114300" y="827983"/>
                  </a:cubicBezTo>
                  <a:cubicBezTo>
                    <a:pt x="118110" y="823480"/>
                    <a:pt x="120650" y="821979"/>
                    <a:pt x="121920" y="820479"/>
                  </a:cubicBezTo>
                  <a:cubicBezTo>
                    <a:pt x="128270" y="832485"/>
                    <a:pt x="133350" y="841490"/>
                    <a:pt x="137160" y="850495"/>
                  </a:cubicBezTo>
                  <a:cubicBezTo>
                    <a:pt x="135890" y="861000"/>
                    <a:pt x="133350" y="870005"/>
                    <a:pt x="132080" y="876008"/>
                  </a:cubicBezTo>
                  <a:cubicBezTo>
                    <a:pt x="125730" y="876008"/>
                    <a:pt x="119380" y="874508"/>
                    <a:pt x="115570" y="877509"/>
                  </a:cubicBezTo>
                  <a:cubicBezTo>
                    <a:pt x="111760" y="880511"/>
                    <a:pt x="111760" y="888015"/>
                    <a:pt x="109220" y="892517"/>
                  </a:cubicBezTo>
                  <a:cubicBezTo>
                    <a:pt x="109220" y="894018"/>
                    <a:pt x="118110" y="913528"/>
                    <a:pt x="116840" y="915029"/>
                  </a:cubicBezTo>
                  <a:cubicBezTo>
                    <a:pt x="115570" y="925535"/>
                    <a:pt x="113030" y="936041"/>
                    <a:pt x="111760" y="948047"/>
                  </a:cubicBezTo>
                  <a:cubicBezTo>
                    <a:pt x="116840" y="952549"/>
                    <a:pt x="123190" y="958553"/>
                    <a:pt x="128270" y="963055"/>
                  </a:cubicBezTo>
                  <a:cubicBezTo>
                    <a:pt x="119380" y="969058"/>
                    <a:pt x="113030" y="975061"/>
                    <a:pt x="106680" y="979564"/>
                  </a:cubicBezTo>
                  <a:cubicBezTo>
                    <a:pt x="109220" y="981065"/>
                    <a:pt x="110490" y="982566"/>
                    <a:pt x="113030" y="984066"/>
                  </a:cubicBezTo>
                  <a:cubicBezTo>
                    <a:pt x="114300" y="990070"/>
                    <a:pt x="116840" y="996073"/>
                    <a:pt x="116840" y="1002076"/>
                  </a:cubicBezTo>
                  <a:cubicBezTo>
                    <a:pt x="116840" y="1008079"/>
                    <a:pt x="113030" y="1018585"/>
                    <a:pt x="115570" y="1020086"/>
                  </a:cubicBezTo>
                  <a:cubicBezTo>
                    <a:pt x="127000" y="1027590"/>
                    <a:pt x="120650" y="1050102"/>
                    <a:pt x="135890" y="1053103"/>
                  </a:cubicBezTo>
                  <a:cubicBezTo>
                    <a:pt x="137160" y="1053103"/>
                    <a:pt x="137160" y="1056105"/>
                    <a:pt x="139700" y="1059107"/>
                  </a:cubicBezTo>
                  <a:cubicBezTo>
                    <a:pt x="135890" y="1059107"/>
                    <a:pt x="133350" y="1059107"/>
                    <a:pt x="128270" y="1060607"/>
                  </a:cubicBezTo>
                  <a:cubicBezTo>
                    <a:pt x="142240" y="1072614"/>
                    <a:pt x="138430" y="1083119"/>
                    <a:pt x="133350" y="1092124"/>
                  </a:cubicBezTo>
                  <a:cubicBezTo>
                    <a:pt x="128270" y="1093625"/>
                    <a:pt x="124460" y="1095126"/>
                    <a:pt x="120650" y="1096627"/>
                  </a:cubicBezTo>
                  <a:cubicBezTo>
                    <a:pt x="121920" y="1099628"/>
                    <a:pt x="121920" y="1101129"/>
                    <a:pt x="123190" y="1104131"/>
                  </a:cubicBezTo>
                  <a:cubicBezTo>
                    <a:pt x="124460" y="1105631"/>
                    <a:pt x="130810" y="1125142"/>
                    <a:pt x="130810" y="1128143"/>
                  </a:cubicBezTo>
                  <a:cubicBezTo>
                    <a:pt x="128270" y="1135648"/>
                    <a:pt x="127000" y="1143152"/>
                    <a:pt x="125730" y="1150656"/>
                  </a:cubicBezTo>
                  <a:cubicBezTo>
                    <a:pt x="133350" y="1150656"/>
                    <a:pt x="139700" y="1152156"/>
                    <a:pt x="142240" y="1152156"/>
                  </a:cubicBezTo>
                  <a:cubicBezTo>
                    <a:pt x="139700" y="1153657"/>
                    <a:pt x="135890" y="1156659"/>
                    <a:pt x="133350" y="1158160"/>
                  </a:cubicBezTo>
                  <a:cubicBezTo>
                    <a:pt x="134620" y="1161161"/>
                    <a:pt x="135890" y="1164163"/>
                    <a:pt x="138430" y="1165664"/>
                  </a:cubicBezTo>
                  <a:cubicBezTo>
                    <a:pt x="148590" y="1164163"/>
                    <a:pt x="158750" y="1162662"/>
                    <a:pt x="170180" y="1161161"/>
                  </a:cubicBezTo>
                  <a:cubicBezTo>
                    <a:pt x="168910" y="1168665"/>
                    <a:pt x="167640" y="1174669"/>
                    <a:pt x="165100" y="1180672"/>
                  </a:cubicBezTo>
                  <a:cubicBezTo>
                    <a:pt x="171450" y="1180672"/>
                    <a:pt x="179070" y="1182173"/>
                    <a:pt x="185420" y="1182173"/>
                  </a:cubicBezTo>
                  <a:lnTo>
                    <a:pt x="185420" y="1189677"/>
                  </a:lnTo>
                  <a:cubicBezTo>
                    <a:pt x="176530" y="1191177"/>
                    <a:pt x="167640" y="1194179"/>
                    <a:pt x="160020" y="1195680"/>
                  </a:cubicBezTo>
                  <a:cubicBezTo>
                    <a:pt x="191770" y="1213689"/>
                    <a:pt x="220980" y="1197181"/>
                    <a:pt x="255270" y="1191177"/>
                  </a:cubicBezTo>
                  <a:cubicBezTo>
                    <a:pt x="261620" y="1198681"/>
                    <a:pt x="267970" y="1192678"/>
                    <a:pt x="273050" y="1180672"/>
                  </a:cubicBezTo>
                  <a:cubicBezTo>
                    <a:pt x="279400" y="1191177"/>
                    <a:pt x="284480" y="1188176"/>
                    <a:pt x="297180" y="1167165"/>
                  </a:cubicBezTo>
                  <a:cubicBezTo>
                    <a:pt x="298450" y="1167165"/>
                    <a:pt x="299720" y="1168665"/>
                    <a:pt x="300990" y="1168665"/>
                  </a:cubicBezTo>
                  <a:cubicBezTo>
                    <a:pt x="299720" y="1174669"/>
                    <a:pt x="297180" y="1179171"/>
                    <a:pt x="295910" y="1185174"/>
                  </a:cubicBezTo>
                  <a:cubicBezTo>
                    <a:pt x="303530" y="1182173"/>
                    <a:pt x="309880" y="1180672"/>
                    <a:pt x="317500" y="1177670"/>
                  </a:cubicBezTo>
                  <a:lnTo>
                    <a:pt x="344170" y="1173168"/>
                  </a:lnTo>
                  <a:cubicBezTo>
                    <a:pt x="358140" y="1170166"/>
                    <a:pt x="372110" y="1168665"/>
                    <a:pt x="384810" y="1165664"/>
                  </a:cubicBezTo>
                  <a:cubicBezTo>
                    <a:pt x="389890" y="1164163"/>
                    <a:pt x="394970" y="1159660"/>
                    <a:pt x="400050" y="1158160"/>
                  </a:cubicBezTo>
                  <a:cubicBezTo>
                    <a:pt x="405130" y="1156659"/>
                    <a:pt x="412750" y="1152156"/>
                    <a:pt x="415290" y="1155158"/>
                  </a:cubicBezTo>
                  <a:cubicBezTo>
                    <a:pt x="425450" y="1165664"/>
                    <a:pt x="434340" y="1177670"/>
                    <a:pt x="444500" y="1188176"/>
                  </a:cubicBezTo>
                  <a:cubicBezTo>
                    <a:pt x="445770" y="1185174"/>
                    <a:pt x="447040" y="1180672"/>
                    <a:pt x="447040" y="1180672"/>
                  </a:cubicBezTo>
                  <a:cubicBezTo>
                    <a:pt x="455930" y="1183673"/>
                    <a:pt x="462280" y="1185174"/>
                    <a:pt x="471170" y="1188176"/>
                  </a:cubicBezTo>
                  <a:cubicBezTo>
                    <a:pt x="472440" y="1192678"/>
                    <a:pt x="474980" y="1198681"/>
                    <a:pt x="474980" y="1201683"/>
                  </a:cubicBezTo>
                  <a:cubicBezTo>
                    <a:pt x="488950" y="1203184"/>
                    <a:pt x="500380" y="1204685"/>
                    <a:pt x="510540" y="1206185"/>
                  </a:cubicBezTo>
                  <a:cubicBezTo>
                    <a:pt x="510540" y="1207686"/>
                    <a:pt x="511810" y="1209187"/>
                    <a:pt x="511810" y="1210688"/>
                  </a:cubicBezTo>
                  <a:lnTo>
                    <a:pt x="488950" y="1219693"/>
                  </a:lnTo>
                  <a:cubicBezTo>
                    <a:pt x="487680" y="1215190"/>
                    <a:pt x="486410" y="1213689"/>
                    <a:pt x="483870" y="1206185"/>
                  </a:cubicBezTo>
                  <a:cubicBezTo>
                    <a:pt x="485140" y="1222694"/>
                    <a:pt x="486410" y="1233200"/>
                    <a:pt x="486410" y="1246707"/>
                  </a:cubicBezTo>
                  <a:cubicBezTo>
                    <a:pt x="497840" y="1236202"/>
                    <a:pt x="513080" y="1248208"/>
                    <a:pt x="520700" y="1230198"/>
                  </a:cubicBezTo>
                  <a:cubicBezTo>
                    <a:pt x="520700" y="1228698"/>
                    <a:pt x="525780" y="1228698"/>
                    <a:pt x="527050" y="1230198"/>
                  </a:cubicBezTo>
                  <a:cubicBezTo>
                    <a:pt x="537210" y="1231699"/>
                    <a:pt x="547370" y="1233200"/>
                    <a:pt x="557530" y="1236202"/>
                  </a:cubicBezTo>
                  <a:cubicBezTo>
                    <a:pt x="556260" y="1233200"/>
                    <a:pt x="556260" y="1230198"/>
                    <a:pt x="554990" y="1227197"/>
                  </a:cubicBezTo>
                  <a:cubicBezTo>
                    <a:pt x="561340" y="1228698"/>
                    <a:pt x="566420" y="1230198"/>
                    <a:pt x="570230" y="1231699"/>
                  </a:cubicBezTo>
                  <a:cubicBezTo>
                    <a:pt x="570230" y="1233200"/>
                    <a:pt x="571500" y="1234701"/>
                    <a:pt x="571500" y="1236202"/>
                  </a:cubicBezTo>
                  <a:cubicBezTo>
                    <a:pt x="562610" y="1242205"/>
                    <a:pt x="553720" y="1249709"/>
                    <a:pt x="544830" y="1255712"/>
                  </a:cubicBezTo>
                  <a:cubicBezTo>
                    <a:pt x="530860" y="1266218"/>
                    <a:pt x="518160" y="1279725"/>
                    <a:pt x="504190" y="1284227"/>
                  </a:cubicBezTo>
                  <a:cubicBezTo>
                    <a:pt x="480060" y="1290230"/>
                    <a:pt x="455930" y="1300736"/>
                    <a:pt x="430530" y="1302237"/>
                  </a:cubicBezTo>
                  <a:lnTo>
                    <a:pt x="424180" y="1302237"/>
                  </a:lnTo>
                  <a:cubicBezTo>
                    <a:pt x="397510" y="1308240"/>
                    <a:pt x="372110" y="1314243"/>
                    <a:pt x="345440" y="1320247"/>
                  </a:cubicBezTo>
                  <a:cubicBezTo>
                    <a:pt x="341630" y="1321747"/>
                    <a:pt x="339090" y="1323248"/>
                    <a:pt x="335280" y="1323248"/>
                  </a:cubicBezTo>
                  <a:cubicBezTo>
                    <a:pt x="318770" y="1326250"/>
                    <a:pt x="302260" y="1327751"/>
                    <a:pt x="287020" y="1330752"/>
                  </a:cubicBezTo>
                  <a:cubicBezTo>
                    <a:pt x="270510" y="1335255"/>
                    <a:pt x="252730" y="1338256"/>
                    <a:pt x="236220" y="1345760"/>
                  </a:cubicBezTo>
                  <a:cubicBezTo>
                    <a:pt x="223520" y="1350263"/>
                    <a:pt x="207010" y="1348762"/>
                    <a:pt x="201930" y="1363770"/>
                  </a:cubicBezTo>
                  <a:cubicBezTo>
                    <a:pt x="196850" y="1363770"/>
                    <a:pt x="191770" y="1362269"/>
                    <a:pt x="189230" y="1363770"/>
                  </a:cubicBezTo>
                  <a:cubicBezTo>
                    <a:pt x="170180" y="1372775"/>
                    <a:pt x="151130" y="1381780"/>
                    <a:pt x="133350" y="1392285"/>
                  </a:cubicBezTo>
                  <a:cubicBezTo>
                    <a:pt x="127000" y="1398289"/>
                    <a:pt x="121920" y="1401290"/>
                    <a:pt x="119380" y="1407293"/>
                  </a:cubicBezTo>
                  <a:cubicBezTo>
                    <a:pt x="118110" y="1411796"/>
                    <a:pt x="121920" y="1419300"/>
                    <a:pt x="123190" y="1422301"/>
                  </a:cubicBezTo>
                  <a:cubicBezTo>
                    <a:pt x="120650" y="1423802"/>
                    <a:pt x="115570" y="1425303"/>
                    <a:pt x="115570" y="1426804"/>
                  </a:cubicBezTo>
                  <a:cubicBezTo>
                    <a:pt x="115570" y="1435809"/>
                    <a:pt x="115570" y="1444813"/>
                    <a:pt x="118110" y="1452317"/>
                  </a:cubicBezTo>
                  <a:cubicBezTo>
                    <a:pt x="121920" y="1462823"/>
                    <a:pt x="133350" y="1471828"/>
                    <a:pt x="120650" y="1485335"/>
                  </a:cubicBezTo>
                  <a:cubicBezTo>
                    <a:pt x="118110" y="1486836"/>
                    <a:pt x="120650" y="1494340"/>
                    <a:pt x="120650" y="1500343"/>
                  </a:cubicBezTo>
                  <a:cubicBezTo>
                    <a:pt x="124460" y="1498842"/>
                    <a:pt x="127000" y="1498842"/>
                    <a:pt x="130810" y="1498842"/>
                  </a:cubicBezTo>
                  <a:cubicBezTo>
                    <a:pt x="118110" y="1524356"/>
                    <a:pt x="118110" y="1533361"/>
                    <a:pt x="130810" y="1537863"/>
                  </a:cubicBezTo>
                  <a:cubicBezTo>
                    <a:pt x="130810" y="1546868"/>
                    <a:pt x="128270" y="1555873"/>
                    <a:pt x="130810" y="1561876"/>
                  </a:cubicBezTo>
                  <a:cubicBezTo>
                    <a:pt x="138430" y="1576884"/>
                    <a:pt x="148590" y="1591892"/>
                    <a:pt x="157480" y="1605399"/>
                  </a:cubicBezTo>
                  <a:cubicBezTo>
                    <a:pt x="156210" y="1606900"/>
                    <a:pt x="153670" y="1608401"/>
                    <a:pt x="152400" y="1608401"/>
                  </a:cubicBezTo>
                  <a:cubicBezTo>
                    <a:pt x="157480" y="1615905"/>
                    <a:pt x="162560" y="1623409"/>
                    <a:pt x="166370" y="1627912"/>
                  </a:cubicBezTo>
                  <a:cubicBezTo>
                    <a:pt x="161290" y="1636916"/>
                    <a:pt x="157480" y="1644420"/>
                    <a:pt x="152400" y="1651924"/>
                  </a:cubicBezTo>
                  <a:cubicBezTo>
                    <a:pt x="158750" y="1654926"/>
                    <a:pt x="162560" y="1656427"/>
                    <a:pt x="167640" y="1657928"/>
                  </a:cubicBezTo>
                  <a:cubicBezTo>
                    <a:pt x="158750" y="1660929"/>
                    <a:pt x="151130" y="1663931"/>
                    <a:pt x="139700" y="1669934"/>
                  </a:cubicBezTo>
                  <a:cubicBezTo>
                    <a:pt x="161290" y="1675937"/>
                    <a:pt x="162560" y="1693947"/>
                    <a:pt x="165100" y="1711957"/>
                  </a:cubicBezTo>
                  <a:cubicBezTo>
                    <a:pt x="165100" y="1713457"/>
                    <a:pt x="171450" y="1714958"/>
                    <a:pt x="175260" y="1716459"/>
                  </a:cubicBezTo>
                  <a:cubicBezTo>
                    <a:pt x="175260" y="1719461"/>
                    <a:pt x="172720" y="1723963"/>
                    <a:pt x="173990" y="1726965"/>
                  </a:cubicBezTo>
                  <a:cubicBezTo>
                    <a:pt x="179070" y="1734469"/>
                    <a:pt x="187960" y="1738971"/>
                    <a:pt x="189230" y="1747976"/>
                  </a:cubicBezTo>
                  <a:cubicBezTo>
                    <a:pt x="196850" y="1773490"/>
                    <a:pt x="210820" y="1768987"/>
                    <a:pt x="226060" y="1762984"/>
                  </a:cubicBezTo>
                  <a:lnTo>
                    <a:pt x="233680" y="1776491"/>
                  </a:lnTo>
                  <a:cubicBezTo>
                    <a:pt x="236220" y="1774990"/>
                    <a:pt x="238760" y="1771989"/>
                    <a:pt x="240030" y="1770488"/>
                  </a:cubicBezTo>
                  <a:cubicBezTo>
                    <a:pt x="241300" y="1779493"/>
                    <a:pt x="254000" y="1789999"/>
                    <a:pt x="257810" y="1783995"/>
                  </a:cubicBezTo>
                  <a:cubicBezTo>
                    <a:pt x="266700" y="1768987"/>
                    <a:pt x="276860" y="1777992"/>
                    <a:pt x="287020" y="1779493"/>
                  </a:cubicBezTo>
                  <a:cubicBezTo>
                    <a:pt x="292100" y="1780994"/>
                    <a:pt x="299720" y="1782495"/>
                    <a:pt x="302260" y="1779493"/>
                  </a:cubicBezTo>
                  <a:cubicBezTo>
                    <a:pt x="308610" y="1771989"/>
                    <a:pt x="327660" y="1779493"/>
                    <a:pt x="322580" y="1758482"/>
                  </a:cubicBezTo>
                  <a:cubicBezTo>
                    <a:pt x="321310" y="1753979"/>
                    <a:pt x="316230" y="1749477"/>
                    <a:pt x="311150" y="1744974"/>
                  </a:cubicBezTo>
                  <a:lnTo>
                    <a:pt x="347980" y="1744974"/>
                  </a:lnTo>
                  <a:cubicBezTo>
                    <a:pt x="349250" y="1749477"/>
                    <a:pt x="349250" y="1755480"/>
                    <a:pt x="350520" y="1759982"/>
                  </a:cubicBezTo>
                  <a:cubicBezTo>
                    <a:pt x="344170" y="1761483"/>
                    <a:pt x="337820" y="1762984"/>
                    <a:pt x="331470" y="1765986"/>
                  </a:cubicBezTo>
                  <a:cubicBezTo>
                    <a:pt x="331470" y="1767486"/>
                    <a:pt x="332740" y="1768987"/>
                    <a:pt x="332740" y="1771989"/>
                  </a:cubicBezTo>
                  <a:cubicBezTo>
                    <a:pt x="335280" y="1771989"/>
                    <a:pt x="339090" y="1770488"/>
                    <a:pt x="341630" y="1770488"/>
                  </a:cubicBezTo>
                  <a:cubicBezTo>
                    <a:pt x="351790" y="1774990"/>
                    <a:pt x="365760" y="1762984"/>
                    <a:pt x="374650" y="1777992"/>
                  </a:cubicBezTo>
                  <a:cubicBezTo>
                    <a:pt x="391160" y="1805007"/>
                    <a:pt x="420370" y="1812511"/>
                    <a:pt x="447040" y="1797503"/>
                  </a:cubicBezTo>
                  <a:cubicBezTo>
                    <a:pt x="449580" y="1796002"/>
                    <a:pt x="454660" y="1800504"/>
                    <a:pt x="458470" y="1802005"/>
                  </a:cubicBezTo>
                  <a:cubicBezTo>
                    <a:pt x="459740" y="1802005"/>
                    <a:pt x="459740" y="1802005"/>
                    <a:pt x="461010" y="1803506"/>
                  </a:cubicBezTo>
                  <a:cubicBezTo>
                    <a:pt x="462280" y="1800504"/>
                    <a:pt x="462280" y="1797503"/>
                    <a:pt x="462280" y="1799003"/>
                  </a:cubicBezTo>
                  <a:cubicBezTo>
                    <a:pt x="471170" y="1799003"/>
                    <a:pt x="480060" y="1802005"/>
                    <a:pt x="488950" y="1800504"/>
                  </a:cubicBezTo>
                  <a:cubicBezTo>
                    <a:pt x="502920" y="1799003"/>
                    <a:pt x="516890" y="1793000"/>
                    <a:pt x="530860" y="1791499"/>
                  </a:cubicBezTo>
                  <a:cubicBezTo>
                    <a:pt x="552450" y="1788498"/>
                    <a:pt x="574040" y="1788498"/>
                    <a:pt x="595630" y="1782495"/>
                  </a:cubicBezTo>
                  <a:cubicBezTo>
                    <a:pt x="604520" y="1779493"/>
                    <a:pt x="610870" y="1780994"/>
                    <a:pt x="617220" y="1783995"/>
                  </a:cubicBezTo>
                  <a:cubicBezTo>
                    <a:pt x="577850" y="1803506"/>
                    <a:pt x="538480" y="1823016"/>
                    <a:pt x="499110" y="1841026"/>
                  </a:cubicBezTo>
                  <a:cubicBezTo>
                    <a:pt x="499110" y="1842527"/>
                    <a:pt x="500380" y="1844027"/>
                    <a:pt x="500380" y="1845528"/>
                  </a:cubicBezTo>
                  <a:cubicBezTo>
                    <a:pt x="502920" y="1845528"/>
                    <a:pt x="505460" y="1847029"/>
                    <a:pt x="510540" y="1848530"/>
                  </a:cubicBezTo>
                  <a:cubicBezTo>
                    <a:pt x="501650" y="1853032"/>
                    <a:pt x="497840" y="1854533"/>
                    <a:pt x="491490" y="1857535"/>
                  </a:cubicBezTo>
                  <a:cubicBezTo>
                    <a:pt x="502920" y="1866539"/>
                    <a:pt x="487680" y="1877045"/>
                    <a:pt x="494030" y="1889052"/>
                  </a:cubicBezTo>
                  <a:cubicBezTo>
                    <a:pt x="499110" y="1901058"/>
                    <a:pt x="495300" y="1919068"/>
                    <a:pt x="518160" y="1914565"/>
                  </a:cubicBezTo>
                  <a:cubicBezTo>
                    <a:pt x="495300" y="1928072"/>
                    <a:pt x="494030" y="1947583"/>
                    <a:pt x="509270" y="1968594"/>
                  </a:cubicBezTo>
                  <a:cubicBezTo>
                    <a:pt x="511810" y="1971596"/>
                    <a:pt x="513080" y="1977599"/>
                    <a:pt x="511810" y="1980601"/>
                  </a:cubicBezTo>
                  <a:cubicBezTo>
                    <a:pt x="509270" y="1991106"/>
                    <a:pt x="505460" y="2000111"/>
                    <a:pt x="502920" y="2007615"/>
                  </a:cubicBezTo>
                  <a:cubicBezTo>
                    <a:pt x="494030" y="2007615"/>
                    <a:pt x="488950" y="2006114"/>
                    <a:pt x="483870" y="2006114"/>
                  </a:cubicBezTo>
                  <a:cubicBezTo>
                    <a:pt x="471170" y="2007615"/>
                    <a:pt x="458470" y="2010617"/>
                    <a:pt x="445770" y="2013618"/>
                  </a:cubicBezTo>
                  <a:cubicBezTo>
                    <a:pt x="405130" y="2022623"/>
                    <a:pt x="363220" y="2031628"/>
                    <a:pt x="322580" y="2040633"/>
                  </a:cubicBezTo>
                  <a:cubicBezTo>
                    <a:pt x="288290" y="2048137"/>
                    <a:pt x="255270" y="2063145"/>
                    <a:pt x="220980" y="2066146"/>
                  </a:cubicBezTo>
                  <a:cubicBezTo>
                    <a:pt x="196850" y="2067647"/>
                    <a:pt x="175260" y="2082655"/>
                    <a:pt x="152400" y="2084156"/>
                  </a:cubicBezTo>
                  <a:cubicBezTo>
                    <a:pt x="137160" y="2085657"/>
                    <a:pt x="121920" y="2093161"/>
                    <a:pt x="107950" y="2100665"/>
                  </a:cubicBezTo>
                  <a:cubicBezTo>
                    <a:pt x="100330" y="2103667"/>
                    <a:pt x="93980" y="2111171"/>
                    <a:pt x="87630" y="2115673"/>
                  </a:cubicBezTo>
                  <a:cubicBezTo>
                    <a:pt x="86360" y="2115673"/>
                    <a:pt x="82550" y="2114172"/>
                    <a:pt x="81280" y="2115673"/>
                  </a:cubicBezTo>
                  <a:cubicBezTo>
                    <a:pt x="71120" y="2121676"/>
                    <a:pt x="62230" y="2127679"/>
                    <a:pt x="52070" y="2132182"/>
                  </a:cubicBezTo>
                  <a:cubicBezTo>
                    <a:pt x="44450" y="2136684"/>
                    <a:pt x="38100" y="2141187"/>
                    <a:pt x="30480" y="2145689"/>
                  </a:cubicBezTo>
                  <a:cubicBezTo>
                    <a:pt x="30480" y="2147190"/>
                    <a:pt x="31750" y="2148691"/>
                    <a:pt x="31750" y="2150192"/>
                  </a:cubicBezTo>
                  <a:cubicBezTo>
                    <a:pt x="29210" y="2150192"/>
                    <a:pt x="25400" y="2148691"/>
                    <a:pt x="21590" y="2147190"/>
                  </a:cubicBezTo>
                  <a:cubicBezTo>
                    <a:pt x="22860" y="2156195"/>
                    <a:pt x="24130" y="2162198"/>
                    <a:pt x="25400" y="2169702"/>
                  </a:cubicBezTo>
                  <a:cubicBezTo>
                    <a:pt x="24130" y="2169702"/>
                    <a:pt x="24130" y="2169702"/>
                    <a:pt x="22860" y="2171203"/>
                  </a:cubicBezTo>
                  <a:cubicBezTo>
                    <a:pt x="21590" y="2168201"/>
                    <a:pt x="20320" y="2165200"/>
                    <a:pt x="19050" y="2163699"/>
                  </a:cubicBezTo>
                  <a:cubicBezTo>
                    <a:pt x="7620" y="2178707"/>
                    <a:pt x="0" y="2192214"/>
                    <a:pt x="17780" y="2201219"/>
                  </a:cubicBezTo>
                  <a:cubicBezTo>
                    <a:pt x="16510" y="2208723"/>
                    <a:pt x="16510" y="2214726"/>
                    <a:pt x="16510" y="2219229"/>
                  </a:cubicBezTo>
                  <a:lnTo>
                    <a:pt x="20320" y="2250745"/>
                  </a:lnTo>
                  <a:cubicBezTo>
                    <a:pt x="21590" y="2264253"/>
                    <a:pt x="19050" y="2277760"/>
                    <a:pt x="33020" y="2282262"/>
                  </a:cubicBezTo>
                  <a:cubicBezTo>
                    <a:pt x="29210" y="2289766"/>
                    <a:pt x="29210" y="2324285"/>
                    <a:pt x="34290" y="2325786"/>
                  </a:cubicBezTo>
                  <a:cubicBezTo>
                    <a:pt x="43180" y="2330288"/>
                    <a:pt x="45720" y="2343795"/>
                    <a:pt x="53340" y="2349799"/>
                  </a:cubicBezTo>
                  <a:cubicBezTo>
                    <a:pt x="54610" y="2351299"/>
                    <a:pt x="55880" y="2354301"/>
                    <a:pt x="55880" y="2354301"/>
                  </a:cubicBezTo>
                  <a:cubicBezTo>
                    <a:pt x="45720" y="2367808"/>
                    <a:pt x="60960" y="2361805"/>
                    <a:pt x="63500" y="2367808"/>
                  </a:cubicBezTo>
                  <a:cubicBezTo>
                    <a:pt x="60960" y="2375312"/>
                    <a:pt x="55880" y="2382816"/>
                    <a:pt x="54610" y="2391821"/>
                  </a:cubicBezTo>
                  <a:cubicBezTo>
                    <a:pt x="53340" y="2400826"/>
                    <a:pt x="54610" y="2408330"/>
                    <a:pt x="66040" y="2403828"/>
                  </a:cubicBezTo>
                  <a:cubicBezTo>
                    <a:pt x="64770" y="2417335"/>
                    <a:pt x="63500" y="2429341"/>
                    <a:pt x="62230" y="2442848"/>
                  </a:cubicBezTo>
                  <a:cubicBezTo>
                    <a:pt x="63500" y="2442848"/>
                    <a:pt x="64770" y="2441348"/>
                    <a:pt x="64770" y="2441348"/>
                  </a:cubicBezTo>
                  <a:cubicBezTo>
                    <a:pt x="68580" y="2451853"/>
                    <a:pt x="71120" y="2460858"/>
                    <a:pt x="74930" y="2469863"/>
                  </a:cubicBezTo>
                  <a:cubicBezTo>
                    <a:pt x="81280" y="2469863"/>
                    <a:pt x="87630" y="2471364"/>
                    <a:pt x="95250" y="2472865"/>
                  </a:cubicBezTo>
                  <a:lnTo>
                    <a:pt x="95250" y="2477367"/>
                  </a:lnTo>
                  <a:cubicBezTo>
                    <a:pt x="91440" y="2478868"/>
                    <a:pt x="87630" y="2480369"/>
                    <a:pt x="83820" y="2481869"/>
                  </a:cubicBezTo>
                  <a:cubicBezTo>
                    <a:pt x="85090" y="2483370"/>
                    <a:pt x="87630" y="2483370"/>
                    <a:pt x="87630" y="2483370"/>
                  </a:cubicBezTo>
                  <a:cubicBezTo>
                    <a:pt x="88900" y="2505882"/>
                    <a:pt x="105410" y="2502881"/>
                    <a:pt x="116840" y="2508884"/>
                  </a:cubicBezTo>
                  <a:cubicBezTo>
                    <a:pt x="121920" y="2511885"/>
                    <a:pt x="128270" y="2513386"/>
                    <a:pt x="132080" y="2511885"/>
                  </a:cubicBezTo>
                  <a:cubicBezTo>
                    <a:pt x="139700" y="2507383"/>
                    <a:pt x="144780" y="2508884"/>
                    <a:pt x="144780" y="2517889"/>
                  </a:cubicBezTo>
                  <a:cubicBezTo>
                    <a:pt x="144780" y="2522391"/>
                    <a:pt x="142240" y="2528394"/>
                    <a:pt x="140970" y="2531396"/>
                  </a:cubicBezTo>
                  <a:cubicBezTo>
                    <a:pt x="149860" y="2531396"/>
                    <a:pt x="163830" y="2535898"/>
                    <a:pt x="171450" y="2529895"/>
                  </a:cubicBezTo>
                  <a:cubicBezTo>
                    <a:pt x="189230" y="2516388"/>
                    <a:pt x="205740" y="2528394"/>
                    <a:pt x="222250" y="2523892"/>
                  </a:cubicBezTo>
                  <a:cubicBezTo>
                    <a:pt x="231140" y="2520890"/>
                    <a:pt x="238760" y="2520890"/>
                    <a:pt x="251460" y="2517889"/>
                  </a:cubicBezTo>
                  <a:cubicBezTo>
                    <a:pt x="257810" y="2523892"/>
                    <a:pt x="264160" y="2522391"/>
                    <a:pt x="265430" y="2514887"/>
                  </a:cubicBezTo>
                  <a:cubicBezTo>
                    <a:pt x="275590" y="2514887"/>
                    <a:pt x="284480" y="2514887"/>
                    <a:pt x="293370" y="2513386"/>
                  </a:cubicBezTo>
                  <a:cubicBezTo>
                    <a:pt x="307340" y="2510385"/>
                    <a:pt x="320040" y="2505882"/>
                    <a:pt x="334010" y="2504381"/>
                  </a:cubicBezTo>
                  <a:cubicBezTo>
                    <a:pt x="342900" y="2502881"/>
                    <a:pt x="353060" y="2505882"/>
                    <a:pt x="363220" y="2504381"/>
                  </a:cubicBezTo>
                  <a:cubicBezTo>
                    <a:pt x="368300" y="2502881"/>
                    <a:pt x="372110" y="2493876"/>
                    <a:pt x="377190" y="2489373"/>
                  </a:cubicBezTo>
                  <a:cubicBezTo>
                    <a:pt x="382270" y="2504381"/>
                    <a:pt x="392430" y="2505882"/>
                    <a:pt x="408940" y="2495377"/>
                  </a:cubicBezTo>
                  <a:cubicBezTo>
                    <a:pt x="402590" y="2489373"/>
                    <a:pt x="394970" y="2484871"/>
                    <a:pt x="388620" y="2480369"/>
                  </a:cubicBezTo>
                  <a:cubicBezTo>
                    <a:pt x="394970" y="2477367"/>
                    <a:pt x="400050" y="2472865"/>
                    <a:pt x="405130" y="2471364"/>
                  </a:cubicBezTo>
                  <a:cubicBezTo>
                    <a:pt x="410210" y="2471364"/>
                    <a:pt x="414020" y="2472865"/>
                    <a:pt x="417830" y="2472865"/>
                  </a:cubicBezTo>
                  <a:cubicBezTo>
                    <a:pt x="421640" y="2472865"/>
                    <a:pt x="425450" y="2472865"/>
                    <a:pt x="429260" y="2471364"/>
                  </a:cubicBezTo>
                  <a:cubicBezTo>
                    <a:pt x="433070" y="2469863"/>
                    <a:pt x="435610" y="2468362"/>
                    <a:pt x="438150" y="2465361"/>
                  </a:cubicBezTo>
                  <a:cubicBezTo>
                    <a:pt x="438150" y="2469863"/>
                    <a:pt x="439420" y="2475866"/>
                    <a:pt x="439420" y="2480369"/>
                  </a:cubicBezTo>
                  <a:cubicBezTo>
                    <a:pt x="439420" y="2484871"/>
                    <a:pt x="436880" y="2489373"/>
                    <a:pt x="435610" y="2493876"/>
                  </a:cubicBezTo>
                  <a:cubicBezTo>
                    <a:pt x="439420" y="2493876"/>
                    <a:pt x="443230" y="2493876"/>
                    <a:pt x="448310" y="2492375"/>
                  </a:cubicBezTo>
                  <a:cubicBezTo>
                    <a:pt x="453390" y="2501380"/>
                    <a:pt x="439420" y="2520890"/>
                    <a:pt x="458470" y="2522391"/>
                  </a:cubicBezTo>
                  <a:cubicBezTo>
                    <a:pt x="457200" y="2528394"/>
                    <a:pt x="455930" y="2532897"/>
                    <a:pt x="454660" y="2538900"/>
                  </a:cubicBezTo>
                  <a:cubicBezTo>
                    <a:pt x="462280" y="2538900"/>
                    <a:pt x="469900" y="2540401"/>
                    <a:pt x="481330" y="2541901"/>
                  </a:cubicBezTo>
                  <a:cubicBezTo>
                    <a:pt x="476250" y="2549405"/>
                    <a:pt x="472440" y="2555409"/>
                    <a:pt x="467360" y="2561412"/>
                  </a:cubicBezTo>
                  <a:cubicBezTo>
                    <a:pt x="471170" y="2559911"/>
                    <a:pt x="474980" y="2559911"/>
                    <a:pt x="482600" y="2558410"/>
                  </a:cubicBezTo>
                  <a:cubicBezTo>
                    <a:pt x="466090" y="2576420"/>
                    <a:pt x="483870" y="2577921"/>
                    <a:pt x="490220" y="2588427"/>
                  </a:cubicBezTo>
                  <a:cubicBezTo>
                    <a:pt x="494030" y="2576420"/>
                    <a:pt x="496570" y="2568916"/>
                    <a:pt x="497840" y="2562913"/>
                  </a:cubicBezTo>
                  <a:cubicBezTo>
                    <a:pt x="504190" y="2570417"/>
                    <a:pt x="511810" y="2579422"/>
                    <a:pt x="519430" y="2589927"/>
                  </a:cubicBezTo>
                  <a:cubicBezTo>
                    <a:pt x="520700" y="2589927"/>
                    <a:pt x="523240" y="2586926"/>
                    <a:pt x="524510" y="2588427"/>
                  </a:cubicBezTo>
                  <a:cubicBezTo>
                    <a:pt x="538480" y="2595931"/>
                    <a:pt x="544830" y="2588427"/>
                    <a:pt x="549910" y="2573419"/>
                  </a:cubicBezTo>
                  <a:cubicBezTo>
                    <a:pt x="551180" y="2570417"/>
                    <a:pt x="557530" y="2568916"/>
                    <a:pt x="558800" y="2567415"/>
                  </a:cubicBezTo>
                  <a:cubicBezTo>
                    <a:pt x="556260" y="2576420"/>
                    <a:pt x="552450" y="2585425"/>
                    <a:pt x="548640" y="2595931"/>
                  </a:cubicBezTo>
                  <a:cubicBezTo>
                    <a:pt x="533400" y="2598932"/>
                    <a:pt x="515620" y="2603435"/>
                    <a:pt x="497840" y="2607937"/>
                  </a:cubicBezTo>
                  <a:cubicBezTo>
                    <a:pt x="481330" y="2612439"/>
                    <a:pt x="464820" y="2619943"/>
                    <a:pt x="447040" y="2622945"/>
                  </a:cubicBezTo>
                  <a:cubicBezTo>
                    <a:pt x="422910" y="2627448"/>
                    <a:pt x="398780" y="2630449"/>
                    <a:pt x="373380" y="2634952"/>
                  </a:cubicBezTo>
                  <a:cubicBezTo>
                    <a:pt x="344170" y="2640955"/>
                    <a:pt x="314960" y="2646958"/>
                    <a:pt x="285750" y="2654462"/>
                  </a:cubicBezTo>
                  <a:cubicBezTo>
                    <a:pt x="261620" y="2660465"/>
                    <a:pt x="238760" y="2669470"/>
                    <a:pt x="214630" y="2675473"/>
                  </a:cubicBezTo>
                  <a:cubicBezTo>
                    <a:pt x="198120" y="2679976"/>
                    <a:pt x="181610" y="2681476"/>
                    <a:pt x="166370" y="2688980"/>
                  </a:cubicBezTo>
                  <a:cubicBezTo>
                    <a:pt x="151130" y="2696484"/>
                    <a:pt x="129540" y="2694984"/>
                    <a:pt x="124460" y="2720497"/>
                  </a:cubicBezTo>
                  <a:cubicBezTo>
                    <a:pt x="115570" y="2714494"/>
                    <a:pt x="109220" y="2717496"/>
                    <a:pt x="107950" y="2728001"/>
                  </a:cubicBezTo>
                  <a:cubicBezTo>
                    <a:pt x="107950" y="2731003"/>
                    <a:pt x="106680" y="2734004"/>
                    <a:pt x="104140" y="2734004"/>
                  </a:cubicBezTo>
                  <a:cubicBezTo>
                    <a:pt x="90170" y="2738507"/>
                    <a:pt x="93980" y="2747512"/>
                    <a:pt x="100330" y="2756517"/>
                  </a:cubicBezTo>
                  <a:cubicBezTo>
                    <a:pt x="107950" y="2767022"/>
                    <a:pt x="107950" y="2777528"/>
                    <a:pt x="106680" y="2789534"/>
                  </a:cubicBezTo>
                  <a:cubicBezTo>
                    <a:pt x="104140" y="2806043"/>
                    <a:pt x="101600" y="2824053"/>
                    <a:pt x="99060" y="2840562"/>
                  </a:cubicBezTo>
                  <a:cubicBezTo>
                    <a:pt x="99060" y="2845064"/>
                    <a:pt x="102870" y="2849566"/>
                    <a:pt x="105410" y="2854069"/>
                  </a:cubicBezTo>
                  <a:lnTo>
                    <a:pt x="109220" y="2863074"/>
                  </a:lnTo>
                  <a:lnTo>
                    <a:pt x="109220" y="2888587"/>
                  </a:lnTo>
                  <a:cubicBezTo>
                    <a:pt x="114300" y="2888587"/>
                    <a:pt x="120650" y="2887087"/>
                    <a:pt x="127000" y="2887087"/>
                  </a:cubicBezTo>
                  <a:cubicBezTo>
                    <a:pt x="127000" y="2887087"/>
                    <a:pt x="127000" y="2888587"/>
                    <a:pt x="128270" y="2888587"/>
                  </a:cubicBezTo>
                  <a:cubicBezTo>
                    <a:pt x="124460" y="2890088"/>
                    <a:pt x="121920" y="2891589"/>
                    <a:pt x="118110" y="2894591"/>
                  </a:cubicBezTo>
                  <a:cubicBezTo>
                    <a:pt x="125730" y="2905096"/>
                    <a:pt x="111760" y="2932111"/>
                    <a:pt x="142240" y="2926107"/>
                  </a:cubicBezTo>
                  <a:cubicBezTo>
                    <a:pt x="133350" y="2935113"/>
                    <a:pt x="128270" y="2941116"/>
                    <a:pt x="124460" y="2944117"/>
                  </a:cubicBezTo>
                  <a:cubicBezTo>
                    <a:pt x="127000" y="2951621"/>
                    <a:pt x="129540" y="2956124"/>
                    <a:pt x="130810" y="2960626"/>
                  </a:cubicBezTo>
                  <a:cubicBezTo>
                    <a:pt x="125730" y="2965129"/>
                    <a:pt x="121920" y="2969631"/>
                    <a:pt x="118110" y="2972633"/>
                  </a:cubicBezTo>
                  <a:cubicBezTo>
                    <a:pt x="123190" y="2978636"/>
                    <a:pt x="128270" y="2983138"/>
                    <a:pt x="130810" y="2987641"/>
                  </a:cubicBezTo>
                  <a:cubicBezTo>
                    <a:pt x="135890" y="2981637"/>
                    <a:pt x="140970" y="2975634"/>
                    <a:pt x="146050" y="2975634"/>
                  </a:cubicBezTo>
                  <a:cubicBezTo>
                    <a:pt x="151130" y="2975634"/>
                    <a:pt x="157480" y="2986140"/>
                    <a:pt x="163830" y="2992143"/>
                  </a:cubicBezTo>
                  <a:cubicBezTo>
                    <a:pt x="163830" y="2993644"/>
                    <a:pt x="160020" y="2995145"/>
                    <a:pt x="158750" y="2995145"/>
                  </a:cubicBezTo>
                  <a:cubicBezTo>
                    <a:pt x="149860" y="2983138"/>
                    <a:pt x="140970" y="2981637"/>
                    <a:pt x="132080" y="2995145"/>
                  </a:cubicBezTo>
                  <a:cubicBezTo>
                    <a:pt x="132080" y="2995145"/>
                    <a:pt x="130810" y="2995145"/>
                    <a:pt x="130810" y="2993644"/>
                  </a:cubicBezTo>
                  <a:cubicBezTo>
                    <a:pt x="130810" y="2992143"/>
                    <a:pt x="130810" y="2992143"/>
                    <a:pt x="129540" y="2990642"/>
                  </a:cubicBezTo>
                  <a:cubicBezTo>
                    <a:pt x="124460" y="2996645"/>
                    <a:pt x="125730" y="3001148"/>
                    <a:pt x="132080" y="3005650"/>
                  </a:cubicBezTo>
                  <a:cubicBezTo>
                    <a:pt x="140970" y="3011653"/>
                    <a:pt x="139700" y="3016156"/>
                    <a:pt x="134620" y="3023660"/>
                  </a:cubicBezTo>
                  <a:cubicBezTo>
                    <a:pt x="137160" y="3025161"/>
                    <a:pt x="140970" y="3028162"/>
                    <a:pt x="140970" y="3029663"/>
                  </a:cubicBezTo>
                  <a:cubicBezTo>
                    <a:pt x="140970" y="3037167"/>
                    <a:pt x="153670" y="3041669"/>
                    <a:pt x="143510" y="3050674"/>
                  </a:cubicBezTo>
                  <a:cubicBezTo>
                    <a:pt x="148590" y="3058178"/>
                    <a:pt x="151130" y="3065682"/>
                    <a:pt x="162560" y="3068684"/>
                  </a:cubicBezTo>
                  <a:cubicBezTo>
                    <a:pt x="172720" y="3071686"/>
                    <a:pt x="175260" y="3065682"/>
                    <a:pt x="181610" y="3064182"/>
                  </a:cubicBezTo>
                  <a:cubicBezTo>
                    <a:pt x="187960" y="3062681"/>
                    <a:pt x="195580" y="3067183"/>
                    <a:pt x="201930" y="3068684"/>
                  </a:cubicBezTo>
                  <a:cubicBezTo>
                    <a:pt x="204470" y="3068684"/>
                    <a:pt x="207010" y="3064182"/>
                    <a:pt x="207010" y="3062681"/>
                  </a:cubicBezTo>
                  <a:cubicBezTo>
                    <a:pt x="215900" y="3064182"/>
                    <a:pt x="224790" y="3067183"/>
                    <a:pt x="232410" y="3065682"/>
                  </a:cubicBezTo>
                  <a:cubicBezTo>
                    <a:pt x="243840" y="3064182"/>
                    <a:pt x="250190" y="3068684"/>
                    <a:pt x="251460" y="3080690"/>
                  </a:cubicBezTo>
                  <a:cubicBezTo>
                    <a:pt x="252730" y="3094198"/>
                    <a:pt x="259080" y="3095698"/>
                    <a:pt x="267970" y="3094198"/>
                  </a:cubicBezTo>
                  <a:cubicBezTo>
                    <a:pt x="275590" y="3092697"/>
                    <a:pt x="281940" y="3089695"/>
                    <a:pt x="289560" y="3088194"/>
                  </a:cubicBezTo>
                  <a:cubicBezTo>
                    <a:pt x="285750" y="3083692"/>
                    <a:pt x="280670" y="3079190"/>
                    <a:pt x="274320" y="3073186"/>
                  </a:cubicBezTo>
                  <a:cubicBezTo>
                    <a:pt x="280670" y="3071686"/>
                    <a:pt x="287020" y="3068684"/>
                    <a:pt x="292100" y="3068684"/>
                  </a:cubicBezTo>
                  <a:cubicBezTo>
                    <a:pt x="302260" y="3067183"/>
                    <a:pt x="311150" y="3065682"/>
                    <a:pt x="321310" y="3065682"/>
                  </a:cubicBezTo>
                  <a:cubicBezTo>
                    <a:pt x="325120" y="3065682"/>
                    <a:pt x="328930" y="3068684"/>
                    <a:pt x="332740" y="3073186"/>
                  </a:cubicBezTo>
                  <a:cubicBezTo>
                    <a:pt x="316230" y="3073186"/>
                    <a:pt x="300990" y="3073186"/>
                    <a:pt x="289560" y="3088194"/>
                  </a:cubicBezTo>
                  <a:cubicBezTo>
                    <a:pt x="293370" y="3089695"/>
                    <a:pt x="298450" y="3091196"/>
                    <a:pt x="302260" y="3091196"/>
                  </a:cubicBezTo>
                  <a:cubicBezTo>
                    <a:pt x="323850" y="3089695"/>
                    <a:pt x="346710" y="3088194"/>
                    <a:pt x="368300" y="3086694"/>
                  </a:cubicBezTo>
                  <a:cubicBezTo>
                    <a:pt x="389890" y="3085193"/>
                    <a:pt x="410210" y="3082191"/>
                    <a:pt x="433070" y="3080690"/>
                  </a:cubicBezTo>
                  <a:cubicBezTo>
                    <a:pt x="439420" y="3112207"/>
                    <a:pt x="445770" y="3142223"/>
                    <a:pt x="450850" y="3172239"/>
                  </a:cubicBezTo>
                  <a:cubicBezTo>
                    <a:pt x="448310" y="3173740"/>
                    <a:pt x="445770" y="3175241"/>
                    <a:pt x="443230" y="3175241"/>
                  </a:cubicBezTo>
                  <a:cubicBezTo>
                    <a:pt x="447040" y="3181244"/>
                    <a:pt x="452120" y="3187248"/>
                    <a:pt x="453390" y="3193251"/>
                  </a:cubicBezTo>
                  <a:cubicBezTo>
                    <a:pt x="454660" y="3202256"/>
                    <a:pt x="453390" y="3211260"/>
                    <a:pt x="453390" y="3217264"/>
                  </a:cubicBezTo>
                  <a:cubicBezTo>
                    <a:pt x="462280" y="3220265"/>
                    <a:pt x="467360" y="3221766"/>
                    <a:pt x="473710" y="3223267"/>
                  </a:cubicBezTo>
                  <a:cubicBezTo>
                    <a:pt x="472440" y="3223267"/>
                    <a:pt x="471170" y="3224768"/>
                    <a:pt x="468630" y="3224768"/>
                  </a:cubicBezTo>
                  <a:cubicBezTo>
                    <a:pt x="469900" y="3235273"/>
                    <a:pt x="472440" y="3247280"/>
                    <a:pt x="473710" y="3262288"/>
                  </a:cubicBezTo>
                  <a:lnTo>
                    <a:pt x="494030" y="3262288"/>
                  </a:lnTo>
                  <a:cubicBezTo>
                    <a:pt x="497840" y="3262288"/>
                    <a:pt x="501650" y="3265290"/>
                    <a:pt x="502920" y="3266790"/>
                  </a:cubicBezTo>
                  <a:cubicBezTo>
                    <a:pt x="508000" y="3284800"/>
                    <a:pt x="519430" y="3290803"/>
                    <a:pt x="534670" y="3286301"/>
                  </a:cubicBezTo>
                  <a:cubicBezTo>
                    <a:pt x="541020" y="3284800"/>
                    <a:pt x="548640" y="3284800"/>
                    <a:pt x="554990" y="3284800"/>
                  </a:cubicBezTo>
                  <a:lnTo>
                    <a:pt x="570230" y="3284800"/>
                  </a:lnTo>
                  <a:cubicBezTo>
                    <a:pt x="575310" y="3284800"/>
                    <a:pt x="580390" y="3283299"/>
                    <a:pt x="585470" y="3281798"/>
                  </a:cubicBezTo>
                  <a:cubicBezTo>
                    <a:pt x="586740" y="3277296"/>
                    <a:pt x="586740" y="3272793"/>
                    <a:pt x="588010" y="3266790"/>
                  </a:cubicBezTo>
                  <a:cubicBezTo>
                    <a:pt x="591820" y="3266790"/>
                    <a:pt x="594360" y="3265290"/>
                    <a:pt x="598170" y="3265290"/>
                  </a:cubicBezTo>
                  <a:cubicBezTo>
                    <a:pt x="622300" y="3262288"/>
                    <a:pt x="647700" y="3257785"/>
                    <a:pt x="673100" y="3254784"/>
                  </a:cubicBezTo>
                  <a:cubicBezTo>
                    <a:pt x="673100" y="3254784"/>
                    <a:pt x="674370" y="3257785"/>
                    <a:pt x="675640" y="3262288"/>
                  </a:cubicBezTo>
                  <a:cubicBezTo>
                    <a:pt x="671830" y="3263789"/>
                    <a:pt x="669290" y="3265290"/>
                    <a:pt x="666750" y="3266790"/>
                  </a:cubicBezTo>
                  <a:cubicBezTo>
                    <a:pt x="676910" y="3278797"/>
                    <a:pt x="690880" y="3280298"/>
                    <a:pt x="699770" y="3271293"/>
                  </a:cubicBezTo>
                  <a:cubicBezTo>
                    <a:pt x="694690" y="3266790"/>
                    <a:pt x="690880" y="3263789"/>
                    <a:pt x="684530" y="3259286"/>
                  </a:cubicBezTo>
                  <a:lnTo>
                    <a:pt x="688340" y="3254784"/>
                  </a:lnTo>
                  <a:lnTo>
                    <a:pt x="698500" y="3254784"/>
                  </a:lnTo>
                  <a:lnTo>
                    <a:pt x="698500" y="3253283"/>
                  </a:lnTo>
                  <a:cubicBezTo>
                    <a:pt x="703580" y="3254784"/>
                    <a:pt x="707390" y="3257785"/>
                    <a:pt x="712470" y="3253283"/>
                  </a:cubicBezTo>
                  <a:lnTo>
                    <a:pt x="717550" y="3253283"/>
                  </a:lnTo>
                  <a:lnTo>
                    <a:pt x="762000" y="3256284"/>
                  </a:lnTo>
                  <a:cubicBezTo>
                    <a:pt x="767080" y="3256284"/>
                    <a:pt x="769620" y="3254784"/>
                    <a:pt x="772160" y="3251782"/>
                  </a:cubicBezTo>
                  <a:cubicBezTo>
                    <a:pt x="778510" y="3263789"/>
                    <a:pt x="783590" y="3274294"/>
                    <a:pt x="789940" y="3287801"/>
                  </a:cubicBezTo>
                  <a:cubicBezTo>
                    <a:pt x="788670" y="3287801"/>
                    <a:pt x="786130" y="3289302"/>
                    <a:pt x="783590" y="3289302"/>
                  </a:cubicBezTo>
                  <a:cubicBezTo>
                    <a:pt x="800100" y="3320819"/>
                    <a:pt x="810260" y="3353837"/>
                    <a:pt x="795020" y="3389856"/>
                  </a:cubicBezTo>
                  <a:cubicBezTo>
                    <a:pt x="796290" y="3401863"/>
                    <a:pt x="798830" y="3413869"/>
                    <a:pt x="800100" y="3428877"/>
                  </a:cubicBezTo>
                  <a:lnTo>
                    <a:pt x="812800" y="3428877"/>
                  </a:lnTo>
                  <a:cubicBezTo>
                    <a:pt x="810260" y="3436381"/>
                    <a:pt x="807720" y="3440884"/>
                    <a:pt x="806450" y="3445386"/>
                  </a:cubicBezTo>
                  <a:cubicBezTo>
                    <a:pt x="806450" y="3452890"/>
                    <a:pt x="820420" y="3455892"/>
                    <a:pt x="810260" y="3466397"/>
                  </a:cubicBezTo>
                  <a:lnTo>
                    <a:pt x="812800" y="3472400"/>
                  </a:lnTo>
                  <a:cubicBezTo>
                    <a:pt x="825500" y="3491911"/>
                    <a:pt x="839470" y="3509920"/>
                    <a:pt x="853440" y="3532433"/>
                  </a:cubicBezTo>
                  <a:cubicBezTo>
                    <a:pt x="843280" y="3538436"/>
                    <a:pt x="834390" y="3544439"/>
                    <a:pt x="822960" y="3550442"/>
                  </a:cubicBezTo>
                  <a:cubicBezTo>
                    <a:pt x="834390" y="3551943"/>
                    <a:pt x="835660" y="3559447"/>
                    <a:pt x="831850" y="3569953"/>
                  </a:cubicBezTo>
                  <a:cubicBezTo>
                    <a:pt x="830580" y="3572955"/>
                    <a:pt x="833120" y="3580458"/>
                    <a:pt x="834390" y="3581959"/>
                  </a:cubicBezTo>
                  <a:cubicBezTo>
                    <a:pt x="848360" y="3586462"/>
                    <a:pt x="861060" y="3602971"/>
                    <a:pt x="877570" y="3596967"/>
                  </a:cubicBezTo>
                  <a:cubicBezTo>
                    <a:pt x="877570" y="3599969"/>
                    <a:pt x="876300" y="3604471"/>
                    <a:pt x="875030" y="3605972"/>
                  </a:cubicBezTo>
                  <a:cubicBezTo>
                    <a:pt x="864870" y="3611975"/>
                    <a:pt x="854710" y="3616478"/>
                    <a:pt x="844550" y="3622481"/>
                  </a:cubicBezTo>
                  <a:lnTo>
                    <a:pt x="859790" y="3631486"/>
                  </a:lnTo>
                  <a:cubicBezTo>
                    <a:pt x="862330" y="3626983"/>
                    <a:pt x="863600" y="3622481"/>
                    <a:pt x="866140" y="3617979"/>
                  </a:cubicBezTo>
                  <a:cubicBezTo>
                    <a:pt x="873760" y="3622481"/>
                    <a:pt x="880110" y="3625483"/>
                    <a:pt x="887730" y="3629985"/>
                  </a:cubicBezTo>
                  <a:cubicBezTo>
                    <a:pt x="883920" y="3632987"/>
                    <a:pt x="881380" y="3634487"/>
                    <a:pt x="878840" y="3635988"/>
                  </a:cubicBezTo>
                  <a:cubicBezTo>
                    <a:pt x="881380" y="3637489"/>
                    <a:pt x="883920" y="3640491"/>
                    <a:pt x="887730" y="3641991"/>
                  </a:cubicBezTo>
                  <a:cubicBezTo>
                    <a:pt x="891540" y="3643262"/>
                    <a:pt x="895350" y="3641991"/>
                    <a:pt x="897890" y="3643262"/>
                  </a:cubicBezTo>
                  <a:cubicBezTo>
                    <a:pt x="904240" y="3635988"/>
                    <a:pt x="909320" y="3626983"/>
                    <a:pt x="915670" y="3622481"/>
                  </a:cubicBezTo>
                  <a:cubicBezTo>
                    <a:pt x="923290" y="3617979"/>
                    <a:pt x="1130300" y="3592465"/>
                    <a:pt x="1137920" y="3590964"/>
                  </a:cubicBezTo>
                  <a:cubicBezTo>
                    <a:pt x="1148080" y="3589463"/>
                    <a:pt x="1159510" y="3590964"/>
                    <a:pt x="1169670" y="3592465"/>
                  </a:cubicBezTo>
                  <a:lnTo>
                    <a:pt x="1143000" y="3605972"/>
                  </a:lnTo>
                  <a:lnTo>
                    <a:pt x="1146810" y="3614977"/>
                  </a:lnTo>
                  <a:cubicBezTo>
                    <a:pt x="1159510" y="3613476"/>
                    <a:pt x="1169670" y="3613476"/>
                    <a:pt x="1179830" y="3610474"/>
                  </a:cubicBezTo>
                  <a:cubicBezTo>
                    <a:pt x="1186180" y="3608974"/>
                    <a:pt x="1196340" y="3610474"/>
                    <a:pt x="1197610" y="3598468"/>
                  </a:cubicBezTo>
                  <a:cubicBezTo>
                    <a:pt x="1206500" y="3605972"/>
                    <a:pt x="1215390" y="3607473"/>
                    <a:pt x="1226820" y="3601470"/>
                  </a:cubicBezTo>
                  <a:cubicBezTo>
                    <a:pt x="1233170" y="3598468"/>
                    <a:pt x="1240790" y="3598468"/>
                    <a:pt x="1247140" y="3596967"/>
                  </a:cubicBezTo>
                  <a:cubicBezTo>
                    <a:pt x="1262380" y="3595466"/>
                    <a:pt x="1277620" y="3593966"/>
                    <a:pt x="1292860" y="3590964"/>
                  </a:cubicBezTo>
                  <a:lnTo>
                    <a:pt x="1308100" y="3590964"/>
                  </a:lnTo>
                  <a:cubicBezTo>
                    <a:pt x="1309370" y="3587963"/>
                    <a:pt x="1309370" y="3583460"/>
                    <a:pt x="1309370" y="3583460"/>
                  </a:cubicBezTo>
                  <a:cubicBezTo>
                    <a:pt x="1323340" y="3583460"/>
                    <a:pt x="1334770" y="3584961"/>
                    <a:pt x="1347470" y="3584961"/>
                  </a:cubicBezTo>
                  <a:cubicBezTo>
                    <a:pt x="1361440" y="3584961"/>
                    <a:pt x="1367790" y="3574455"/>
                    <a:pt x="1362710" y="3557946"/>
                  </a:cubicBezTo>
                  <a:cubicBezTo>
                    <a:pt x="1366520" y="3557946"/>
                    <a:pt x="1371600" y="3559447"/>
                    <a:pt x="1374140" y="3559447"/>
                  </a:cubicBezTo>
                  <a:cubicBezTo>
                    <a:pt x="1375410" y="3565450"/>
                    <a:pt x="1374140" y="3572955"/>
                    <a:pt x="1376680" y="3574455"/>
                  </a:cubicBezTo>
                  <a:cubicBezTo>
                    <a:pt x="1380490" y="3577457"/>
                    <a:pt x="1386840" y="3577457"/>
                    <a:pt x="1391920" y="3575956"/>
                  </a:cubicBezTo>
                  <a:cubicBezTo>
                    <a:pt x="1398270" y="3574455"/>
                    <a:pt x="1405890" y="3566951"/>
                    <a:pt x="1408430" y="3569953"/>
                  </a:cubicBezTo>
                  <a:cubicBezTo>
                    <a:pt x="1421130" y="3581959"/>
                    <a:pt x="1430020" y="3571454"/>
                    <a:pt x="1436370" y="3565450"/>
                  </a:cubicBezTo>
                  <a:cubicBezTo>
                    <a:pt x="1441450" y="3566951"/>
                    <a:pt x="1443990" y="3571454"/>
                    <a:pt x="1446530" y="3569953"/>
                  </a:cubicBezTo>
                  <a:cubicBezTo>
                    <a:pt x="1452880" y="3568452"/>
                    <a:pt x="1460500" y="3566951"/>
                    <a:pt x="1466850" y="3565450"/>
                  </a:cubicBezTo>
                  <a:cubicBezTo>
                    <a:pt x="1480820" y="3560948"/>
                    <a:pt x="1496060" y="3557946"/>
                    <a:pt x="1510030" y="3557946"/>
                  </a:cubicBezTo>
                  <a:cubicBezTo>
                    <a:pt x="1529080" y="3556446"/>
                    <a:pt x="1546860" y="3550442"/>
                    <a:pt x="1565910" y="3548941"/>
                  </a:cubicBezTo>
                  <a:cubicBezTo>
                    <a:pt x="1574800" y="3547441"/>
                    <a:pt x="1583690" y="3550442"/>
                    <a:pt x="1592580" y="3551943"/>
                  </a:cubicBezTo>
                  <a:cubicBezTo>
                    <a:pt x="1595120" y="3551943"/>
                    <a:pt x="1598930" y="3551943"/>
                    <a:pt x="1598930" y="3550442"/>
                  </a:cubicBezTo>
                  <a:cubicBezTo>
                    <a:pt x="1598930" y="3535434"/>
                    <a:pt x="1619250" y="3542938"/>
                    <a:pt x="1616710" y="3526430"/>
                  </a:cubicBezTo>
                  <a:cubicBezTo>
                    <a:pt x="1619250" y="3527930"/>
                    <a:pt x="1621790" y="3527930"/>
                    <a:pt x="1623060" y="3530932"/>
                  </a:cubicBezTo>
                  <a:cubicBezTo>
                    <a:pt x="1626870" y="3535434"/>
                    <a:pt x="1629410" y="3539936"/>
                    <a:pt x="1633220" y="3544439"/>
                  </a:cubicBezTo>
                  <a:cubicBezTo>
                    <a:pt x="1633220" y="3538436"/>
                    <a:pt x="1633220" y="3533933"/>
                    <a:pt x="1631950" y="3527930"/>
                  </a:cubicBezTo>
                  <a:cubicBezTo>
                    <a:pt x="1644650" y="3535434"/>
                    <a:pt x="1657350" y="3542938"/>
                    <a:pt x="1666240" y="3548941"/>
                  </a:cubicBezTo>
                  <a:cubicBezTo>
                    <a:pt x="1675130" y="3541438"/>
                    <a:pt x="1682750" y="3538436"/>
                    <a:pt x="1687830" y="3530932"/>
                  </a:cubicBezTo>
                  <a:cubicBezTo>
                    <a:pt x="1692910" y="3521927"/>
                    <a:pt x="1691640" y="3520426"/>
                    <a:pt x="1700530" y="3527930"/>
                  </a:cubicBezTo>
                  <a:cubicBezTo>
                    <a:pt x="1699260" y="3529431"/>
                    <a:pt x="1696720" y="3530932"/>
                    <a:pt x="1694180" y="3533933"/>
                  </a:cubicBezTo>
                  <a:cubicBezTo>
                    <a:pt x="1709420" y="3529431"/>
                    <a:pt x="1723390" y="3520426"/>
                    <a:pt x="1738630" y="3521927"/>
                  </a:cubicBezTo>
                  <a:cubicBezTo>
                    <a:pt x="1753870" y="3521927"/>
                    <a:pt x="1769110" y="3524928"/>
                    <a:pt x="1783080" y="3514423"/>
                  </a:cubicBezTo>
                  <a:cubicBezTo>
                    <a:pt x="1784350" y="3518925"/>
                    <a:pt x="1784350" y="3523428"/>
                    <a:pt x="1786890" y="3524928"/>
                  </a:cubicBezTo>
                  <a:cubicBezTo>
                    <a:pt x="1790700" y="3527930"/>
                    <a:pt x="1797050" y="3529431"/>
                    <a:pt x="1798320" y="3527930"/>
                  </a:cubicBezTo>
                  <a:cubicBezTo>
                    <a:pt x="1805940" y="3514423"/>
                    <a:pt x="1818640" y="3515924"/>
                    <a:pt x="1826260" y="3523428"/>
                  </a:cubicBezTo>
                  <a:cubicBezTo>
                    <a:pt x="1836420" y="3532433"/>
                    <a:pt x="1842770" y="3524928"/>
                    <a:pt x="1851660" y="3523428"/>
                  </a:cubicBezTo>
                  <a:cubicBezTo>
                    <a:pt x="1844040" y="3518925"/>
                    <a:pt x="1837690" y="3514423"/>
                    <a:pt x="1831340" y="3511422"/>
                  </a:cubicBezTo>
                  <a:cubicBezTo>
                    <a:pt x="1832610" y="3509920"/>
                    <a:pt x="1832610" y="3508420"/>
                    <a:pt x="1833880" y="3506919"/>
                  </a:cubicBezTo>
                  <a:cubicBezTo>
                    <a:pt x="1837690" y="3508420"/>
                    <a:pt x="1842770" y="3509920"/>
                    <a:pt x="1846580" y="3512922"/>
                  </a:cubicBezTo>
                  <a:cubicBezTo>
                    <a:pt x="1847850" y="3506919"/>
                    <a:pt x="1850390" y="3502416"/>
                    <a:pt x="1851660" y="3497914"/>
                  </a:cubicBezTo>
                  <a:cubicBezTo>
                    <a:pt x="1864360" y="3505418"/>
                    <a:pt x="1875790" y="3511422"/>
                    <a:pt x="1889760" y="3500916"/>
                  </a:cubicBezTo>
                  <a:cubicBezTo>
                    <a:pt x="1892300" y="3499415"/>
                    <a:pt x="1902460" y="3490410"/>
                    <a:pt x="1899920" y="3505418"/>
                  </a:cubicBezTo>
                  <a:cubicBezTo>
                    <a:pt x="1893570" y="3509920"/>
                    <a:pt x="1887220" y="3514423"/>
                    <a:pt x="1880870" y="3517425"/>
                  </a:cubicBezTo>
                  <a:cubicBezTo>
                    <a:pt x="1880870" y="3518925"/>
                    <a:pt x="1882140" y="3518925"/>
                    <a:pt x="1882140" y="3520426"/>
                  </a:cubicBezTo>
                  <a:cubicBezTo>
                    <a:pt x="1889760" y="3518925"/>
                    <a:pt x="1898650" y="3517425"/>
                    <a:pt x="1907540" y="3515924"/>
                  </a:cubicBezTo>
                  <a:cubicBezTo>
                    <a:pt x="1905000" y="3511422"/>
                    <a:pt x="1903730" y="3508420"/>
                    <a:pt x="1902460" y="3505418"/>
                  </a:cubicBezTo>
                  <a:cubicBezTo>
                    <a:pt x="1911350" y="3506919"/>
                    <a:pt x="1921510" y="3508420"/>
                    <a:pt x="1930400" y="3506919"/>
                  </a:cubicBezTo>
                  <a:cubicBezTo>
                    <a:pt x="1949450" y="3505418"/>
                    <a:pt x="1963420" y="3482906"/>
                    <a:pt x="1986280" y="3491911"/>
                  </a:cubicBezTo>
                  <a:cubicBezTo>
                    <a:pt x="1993900" y="3494912"/>
                    <a:pt x="2011680" y="3491911"/>
                    <a:pt x="2012950" y="3472400"/>
                  </a:cubicBezTo>
                  <a:cubicBezTo>
                    <a:pt x="2012950" y="3476903"/>
                    <a:pt x="2012950" y="3482906"/>
                    <a:pt x="2014220" y="3485908"/>
                  </a:cubicBezTo>
                  <a:cubicBezTo>
                    <a:pt x="2026920" y="3481405"/>
                    <a:pt x="2038350" y="3476903"/>
                    <a:pt x="2051050" y="3472400"/>
                  </a:cubicBezTo>
                  <a:cubicBezTo>
                    <a:pt x="2051050" y="3473901"/>
                    <a:pt x="2048510" y="3478404"/>
                    <a:pt x="2049780" y="3481405"/>
                  </a:cubicBezTo>
                  <a:cubicBezTo>
                    <a:pt x="2049780" y="3485908"/>
                    <a:pt x="2052320" y="3490410"/>
                    <a:pt x="2054860" y="3493412"/>
                  </a:cubicBezTo>
                  <a:cubicBezTo>
                    <a:pt x="2056130" y="3494912"/>
                    <a:pt x="2062480" y="3493412"/>
                    <a:pt x="2062480" y="3491911"/>
                  </a:cubicBezTo>
                  <a:cubicBezTo>
                    <a:pt x="2065020" y="3478404"/>
                    <a:pt x="2073910" y="3479904"/>
                    <a:pt x="2082800" y="3479904"/>
                  </a:cubicBezTo>
                  <a:cubicBezTo>
                    <a:pt x="2090420" y="3479904"/>
                    <a:pt x="2099310" y="3478404"/>
                    <a:pt x="2108200" y="3476903"/>
                  </a:cubicBezTo>
                  <a:cubicBezTo>
                    <a:pt x="2112010" y="3469399"/>
                    <a:pt x="2114550" y="3457392"/>
                    <a:pt x="2127250" y="3472400"/>
                  </a:cubicBezTo>
                  <a:cubicBezTo>
                    <a:pt x="2132330" y="3478404"/>
                    <a:pt x="2145030" y="3476903"/>
                    <a:pt x="2146300" y="3464896"/>
                  </a:cubicBezTo>
                  <a:lnTo>
                    <a:pt x="2199640" y="3464896"/>
                  </a:lnTo>
                  <a:lnTo>
                    <a:pt x="2199640" y="3467898"/>
                  </a:lnTo>
                  <a:cubicBezTo>
                    <a:pt x="2205990" y="3466397"/>
                    <a:pt x="2212340" y="3463396"/>
                    <a:pt x="2217420" y="3461895"/>
                  </a:cubicBezTo>
                  <a:cubicBezTo>
                    <a:pt x="2221230" y="3469399"/>
                    <a:pt x="2225040" y="3476903"/>
                    <a:pt x="2230120" y="3485908"/>
                  </a:cubicBezTo>
                  <a:cubicBezTo>
                    <a:pt x="2239010" y="3457392"/>
                    <a:pt x="2249170" y="3451389"/>
                    <a:pt x="2266950" y="3461895"/>
                  </a:cubicBezTo>
                  <a:cubicBezTo>
                    <a:pt x="2269490" y="3463396"/>
                    <a:pt x="2269490" y="3470900"/>
                    <a:pt x="2270760" y="3476903"/>
                  </a:cubicBezTo>
                  <a:cubicBezTo>
                    <a:pt x="2272030" y="3475402"/>
                    <a:pt x="2279650" y="3472400"/>
                    <a:pt x="2279650" y="3470900"/>
                  </a:cubicBezTo>
                  <a:cubicBezTo>
                    <a:pt x="2278380" y="3458893"/>
                    <a:pt x="2292350" y="3467898"/>
                    <a:pt x="2291080" y="3458893"/>
                  </a:cubicBezTo>
                  <a:cubicBezTo>
                    <a:pt x="2302510" y="3464896"/>
                    <a:pt x="2305050" y="3455892"/>
                    <a:pt x="2307590" y="3449888"/>
                  </a:cubicBezTo>
                  <a:cubicBezTo>
                    <a:pt x="2302510" y="3445386"/>
                    <a:pt x="2299970" y="3442384"/>
                    <a:pt x="2296160" y="3437882"/>
                  </a:cubicBezTo>
                  <a:cubicBezTo>
                    <a:pt x="2297430" y="3436381"/>
                    <a:pt x="2297430" y="3434880"/>
                    <a:pt x="2298700" y="3433379"/>
                  </a:cubicBezTo>
                  <a:cubicBezTo>
                    <a:pt x="2308860" y="3440884"/>
                    <a:pt x="2319020" y="3448388"/>
                    <a:pt x="2325370" y="3452890"/>
                  </a:cubicBezTo>
                  <a:cubicBezTo>
                    <a:pt x="2335530" y="3451389"/>
                    <a:pt x="2344420" y="3451389"/>
                    <a:pt x="2353310" y="3449888"/>
                  </a:cubicBezTo>
                  <a:cubicBezTo>
                    <a:pt x="2362200" y="3448388"/>
                    <a:pt x="2371090" y="3443885"/>
                    <a:pt x="2381250" y="3440884"/>
                  </a:cubicBezTo>
                  <a:cubicBezTo>
                    <a:pt x="2382520" y="3443885"/>
                    <a:pt x="2383790" y="3445386"/>
                    <a:pt x="2385060" y="3448388"/>
                  </a:cubicBezTo>
                  <a:cubicBezTo>
                    <a:pt x="2388870" y="3442384"/>
                    <a:pt x="2391410" y="3436381"/>
                    <a:pt x="2396490" y="3425876"/>
                  </a:cubicBezTo>
                  <a:lnTo>
                    <a:pt x="2396490" y="3449888"/>
                  </a:lnTo>
                  <a:cubicBezTo>
                    <a:pt x="2407920" y="3440884"/>
                    <a:pt x="2416810" y="3433379"/>
                    <a:pt x="2424430" y="3425876"/>
                  </a:cubicBezTo>
                  <a:cubicBezTo>
                    <a:pt x="2429510" y="3436381"/>
                    <a:pt x="2433320" y="3446887"/>
                    <a:pt x="2437130" y="3455892"/>
                  </a:cubicBezTo>
                  <a:cubicBezTo>
                    <a:pt x="2438400" y="3455892"/>
                    <a:pt x="2438400" y="3454391"/>
                    <a:pt x="2439670" y="3454391"/>
                  </a:cubicBezTo>
                  <a:cubicBezTo>
                    <a:pt x="2438400" y="3448388"/>
                    <a:pt x="2437130" y="3442384"/>
                    <a:pt x="2434590" y="3434880"/>
                  </a:cubicBezTo>
                  <a:lnTo>
                    <a:pt x="2499360" y="3434880"/>
                  </a:lnTo>
                  <a:cubicBezTo>
                    <a:pt x="2505710" y="3421373"/>
                    <a:pt x="2519680" y="3419872"/>
                    <a:pt x="2531110" y="3433379"/>
                  </a:cubicBezTo>
                  <a:cubicBezTo>
                    <a:pt x="2547620" y="3452890"/>
                    <a:pt x="2550160" y="3452890"/>
                    <a:pt x="2560320" y="3424375"/>
                  </a:cubicBezTo>
                  <a:cubicBezTo>
                    <a:pt x="2565400" y="3427376"/>
                    <a:pt x="2570480" y="3430378"/>
                    <a:pt x="2576830" y="3434880"/>
                  </a:cubicBezTo>
                  <a:cubicBezTo>
                    <a:pt x="2584450" y="3415370"/>
                    <a:pt x="2597150" y="3415370"/>
                    <a:pt x="2612390" y="3421373"/>
                  </a:cubicBezTo>
                  <a:cubicBezTo>
                    <a:pt x="2620010" y="3424375"/>
                    <a:pt x="2628900" y="3418371"/>
                    <a:pt x="2637790" y="3415370"/>
                  </a:cubicBezTo>
                  <a:lnTo>
                    <a:pt x="2644140" y="3422874"/>
                  </a:lnTo>
                  <a:cubicBezTo>
                    <a:pt x="2651760" y="3419872"/>
                    <a:pt x="2658110" y="3418371"/>
                    <a:pt x="2664460" y="3415370"/>
                  </a:cubicBezTo>
                  <a:cubicBezTo>
                    <a:pt x="2665730" y="3419872"/>
                    <a:pt x="2665730" y="3422874"/>
                    <a:pt x="2667000" y="3430378"/>
                  </a:cubicBezTo>
                  <a:cubicBezTo>
                    <a:pt x="2672080" y="3424375"/>
                    <a:pt x="2675890" y="3418371"/>
                    <a:pt x="2682240" y="3410868"/>
                  </a:cubicBezTo>
                  <a:cubicBezTo>
                    <a:pt x="2687320" y="3418371"/>
                    <a:pt x="2691130" y="3425876"/>
                    <a:pt x="2696210" y="3433379"/>
                  </a:cubicBezTo>
                  <a:cubicBezTo>
                    <a:pt x="2705100" y="3433379"/>
                    <a:pt x="2719070" y="3442384"/>
                    <a:pt x="2721610" y="3418371"/>
                  </a:cubicBezTo>
                  <a:cubicBezTo>
                    <a:pt x="2721610" y="3415370"/>
                    <a:pt x="2729230" y="3410868"/>
                    <a:pt x="2733040" y="3409367"/>
                  </a:cubicBezTo>
                  <a:cubicBezTo>
                    <a:pt x="2740660" y="3407866"/>
                    <a:pt x="2748280" y="3406365"/>
                    <a:pt x="2755900" y="3406365"/>
                  </a:cubicBezTo>
                  <a:cubicBezTo>
                    <a:pt x="2753360" y="3400362"/>
                    <a:pt x="2750820" y="3395860"/>
                    <a:pt x="2747010" y="3388355"/>
                  </a:cubicBezTo>
                  <a:cubicBezTo>
                    <a:pt x="2757170" y="3391357"/>
                    <a:pt x="2764790" y="3391357"/>
                    <a:pt x="2771140" y="3394359"/>
                  </a:cubicBezTo>
                  <a:cubicBezTo>
                    <a:pt x="2785110" y="3401863"/>
                    <a:pt x="2796540" y="3401863"/>
                    <a:pt x="2810510" y="3389856"/>
                  </a:cubicBezTo>
                  <a:cubicBezTo>
                    <a:pt x="2807970" y="3388355"/>
                    <a:pt x="2805430" y="3385354"/>
                    <a:pt x="2802890" y="3383853"/>
                  </a:cubicBezTo>
                  <a:cubicBezTo>
                    <a:pt x="2804160" y="3379351"/>
                    <a:pt x="2806700" y="3374848"/>
                    <a:pt x="2807970" y="3370346"/>
                  </a:cubicBezTo>
                  <a:cubicBezTo>
                    <a:pt x="2813050" y="3352336"/>
                    <a:pt x="2825750" y="3364343"/>
                    <a:pt x="2834640" y="3359840"/>
                  </a:cubicBezTo>
                  <a:cubicBezTo>
                    <a:pt x="2834640" y="3359840"/>
                    <a:pt x="2839720" y="3365843"/>
                    <a:pt x="2840990" y="3370346"/>
                  </a:cubicBezTo>
                  <a:cubicBezTo>
                    <a:pt x="2844800" y="3379351"/>
                    <a:pt x="2847340" y="3389856"/>
                    <a:pt x="2851150" y="3400362"/>
                  </a:cubicBezTo>
                  <a:cubicBezTo>
                    <a:pt x="2874010" y="3383853"/>
                    <a:pt x="2894330" y="3389856"/>
                    <a:pt x="2914650" y="3392858"/>
                  </a:cubicBezTo>
                  <a:cubicBezTo>
                    <a:pt x="2909570" y="3389856"/>
                    <a:pt x="2905760" y="3386855"/>
                    <a:pt x="2901950" y="3383853"/>
                  </a:cubicBezTo>
                  <a:cubicBezTo>
                    <a:pt x="2901950" y="3382352"/>
                    <a:pt x="2903220" y="3380852"/>
                    <a:pt x="2903220" y="3379351"/>
                  </a:cubicBezTo>
                  <a:cubicBezTo>
                    <a:pt x="2908300" y="3380852"/>
                    <a:pt x="2914650" y="3383853"/>
                    <a:pt x="2919730" y="3385354"/>
                  </a:cubicBezTo>
                  <a:cubicBezTo>
                    <a:pt x="2919730" y="3383853"/>
                    <a:pt x="2919730" y="3382352"/>
                    <a:pt x="2918460" y="3380852"/>
                  </a:cubicBezTo>
                  <a:cubicBezTo>
                    <a:pt x="2922270" y="3379351"/>
                    <a:pt x="2928620" y="3376349"/>
                    <a:pt x="2929890" y="3377850"/>
                  </a:cubicBezTo>
                  <a:cubicBezTo>
                    <a:pt x="2937510" y="3395860"/>
                    <a:pt x="2950210" y="3382352"/>
                    <a:pt x="2961640" y="3386855"/>
                  </a:cubicBezTo>
                  <a:cubicBezTo>
                    <a:pt x="2959100" y="3374848"/>
                    <a:pt x="2957830" y="3365843"/>
                    <a:pt x="2956560" y="3359840"/>
                  </a:cubicBezTo>
                  <a:cubicBezTo>
                    <a:pt x="2961640" y="3353837"/>
                    <a:pt x="2966720" y="3349335"/>
                    <a:pt x="2974340" y="3343331"/>
                  </a:cubicBezTo>
                  <a:cubicBezTo>
                    <a:pt x="2974340" y="3350835"/>
                    <a:pt x="2973070" y="3358339"/>
                    <a:pt x="2973070" y="3365843"/>
                  </a:cubicBezTo>
                  <a:cubicBezTo>
                    <a:pt x="2973070" y="3373347"/>
                    <a:pt x="2974340" y="3380852"/>
                    <a:pt x="2976880" y="3385354"/>
                  </a:cubicBezTo>
                  <a:cubicBezTo>
                    <a:pt x="2978150" y="3388355"/>
                    <a:pt x="2985770" y="3385354"/>
                    <a:pt x="2990850" y="3383853"/>
                  </a:cubicBezTo>
                  <a:cubicBezTo>
                    <a:pt x="2999740" y="3379351"/>
                    <a:pt x="3008630" y="3373347"/>
                    <a:pt x="3017520" y="3385354"/>
                  </a:cubicBezTo>
                  <a:cubicBezTo>
                    <a:pt x="3018790" y="3386855"/>
                    <a:pt x="3023870" y="3385354"/>
                    <a:pt x="3026410" y="3382352"/>
                  </a:cubicBezTo>
                  <a:cubicBezTo>
                    <a:pt x="3032760" y="3374848"/>
                    <a:pt x="3037840" y="3364343"/>
                    <a:pt x="3045460" y="3380852"/>
                  </a:cubicBezTo>
                  <a:cubicBezTo>
                    <a:pt x="3046730" y="3382352"/>
                    <a:pt x="3054350" y="3382352"/>
                    <a:pt x="3058160" y="3380852"/>
                  </a:cubicBezTo>
                  <a:cubicBezTo>
                    <a:pt x="3067050" y="3376349"/>
                    <a:pt x="3074670" y="3371846"/>
                    <a:pt x="3083560" y="3365843"/>
                  </a:cubicBezTo>
                  <a:cubicBezTo>
                    <a:pt x="3082290" y="3370346"/>
                    <a:pt x="3081020" y="3373347"/>
                    <a:pt x="3081020" y="3376349"/>
                  </a:cubicBezTo>
                  <a:cubicBezTo>
                    <a:pt x="3091180" y="3382352"/>
                    <a:pt x="3100070" y="3385354"/>
                    <a:pt x="3107690" y="3371846"/>
                  </a:cubicBezTo>
                  <a:cubicBezTo>
                    <a:pt x="3110230" y="3367344"/>
                    <a:pt x="3119120" y="3367344"/>
                    <a:pt x="3125470" y="3365843"/>
                  </a:cubicBezTo>
                  <a:cubicBezTo>
                    <a:pt x="3121660" y="3361341"/>
                    <a:pt x="3116580" y="3358339"/>
                    <a:pt x="3111500" y="3353837"/>
                  </a:cubicBezTo>
                  <a:cubicBezTo>
                    <a:pt x="3133090" y="3338829"/>
                    <a:pt x="3135630" y="3340330"/>
                    <a:pt x="3135630" y="3361341"/>
                  </a:cubicBezTo>
                  <a:cubicBezTo>
                    <a:pt x="3138170" y="3355338"/>
                    <a:pt x="3139440" y="3350835"/>
                    <a:pt x="3143250" y="3341830"/>
                  </a:cubicBezTo>
                  <a:cubicBezTo>
                    <a:pt x="3162300" y="3343331"/>
                    <a:pt x="3181350" y="3346333"/>
                    <a:pt x="3201670" y="3347834"/>
                  </a:cubicBezTo>
                  <a:lnTo>
                    <a:pt x="3201670" y="3355338"/>
                  </a:lnTo>
                  <a:lnTo>
                    <a:pt x="3194050" y="3355338"/>
                  </a:lnTo>
                  <a:cubicBezTo>
                    <a:pt x="3178810" y="3356838"/>
                    <a:pt x="3163570" y="3356838"/>
                    <a:pt x="3148330" y="3358339"/>
                  </a:cubicBezTo>
                  <a:cubicBezTo>
                    <a:pt x="3153410" y="3361341"/>
                    <a:pt x="3159760" y="3365843"/>
                    <a:pt x="3164840" y="3368845"/>
                  </a:cubicBezTo>
                  <a:cubicBezTo>
                    <a:pt x="3167380" y="3361341"/>
                    <a:pt x="3168650" y="3362842"/>
                    <a:pt x="3175000" y="3365843"/>
                  </a:cubicBezTo>
                  <a:cubicBezTo>
                    <a:pt x="3183890" y="3368845"/>
                    <a:pt x="3194050" y="3368845"/>
                    <a:pt x="3204210" y="3370346"/>
                  </a:cubicBezTo>
                  <a:cubicBezTo>
                    <a:pt x="3209290" y="3370346"/>
                    <a:pt x="3214370" y="3371846"/>
                    <a:pt x="3220720" y="3373347"/>
                  </a:cubicBezTo>
                  <a:cubicBezTo>
                    <a:pt x="3221990" y="3368845"/>
                    <a:pt x="3224530" y="3362842"/>
                    <a:pt x="3227070" y="3355338"/>
                  </a:cubicBezTo>
                  <a:cubicBezTo>
                    <a:pt x="3241040" y="3382352"/>
                    <a:pt x="3251200" y="3380852"/>
                    <a:pt x="3267710" y="3353837"/>
                  </a:cubicBezTo>
                  <a:cubicBezTo>
                    <a:pt x="3267710" y="3358339"/>
                    <a:pt x="3268980" y="3361341"/>
                    <a:pt x="3268980" y="3364343"/>
                  </a:cubicBezTo>
                  <a:cubicBezTo>
                    <a:pt x="3274060" y="3364343"/>
                    <a:pt x="3277870" y="3364343"/>
                    <a:pt x="3282950" y="3362842"/>
                  </a:cubicBezTo>
                  <a:cubicBezTo>
                    <a:pt x="3281680" y="3365843"/>
                    <a:pt x="3280410" y="3368845"/>
                    <a:pt x="3279140" y="3370346"/>
                  </a:cubicBezTo>
                  <a:lnTo>
                    <a:pt x="3281680" y="3373347"/>
                  </a:lnTo>
                  <a:cubicBezTo>
                    <a:pt x="3285490" y="3368845"/>
                    <a:pt x="3289300" y="3364343"/>
                    <a:pt x="3295650" y="3358339"/>
                  </a:cubicBezTo>
                  <a:cubicBezTo>
                    <a:pt x="3300730" y="3361341"/>
                    <a:pt x="3307080" y="3364343"/>
                    <a:pt x="3312160" y="3367344"/>
                  </a:cubicBezTo>
                  <a:cubicBezTo>
                    <a:pt x="3317240" y="3362842"/>
                    <a:pt x="3323590" y="3358339"/>
                    <a:pt x="3329940" y="3353837"/>
                  </a:cubicBezTo>
                  <a:cubicBezTo>
                    <a:pt x="3338830" y="3374848"/>
                    <a:pt x="3350260" y="3377850"/>
                    <a:pt x="3360420" y="3362842"/>
                  </a:cubicBezTo>
                  <a:cubicBezTo>
                    <a:pt x="3375660" y="3364343"/>
                    <a:pt x="3388360" y="3365843"/>
                    <a:pt x="3397250" y="3365843"/>
                  </a:cubicBezTo>
                  <a:cubicBezTo>
                    <a:pt x="3398520" y="3355338"/>
                    <a:pt x="3399790" y="3347834"/>
                    <a:pt x="3401060" y="3340330"/>
                  </a:cubicBezTo>
                  <a:cubicBezTo>
                    <a:pt x="3406140" y="3341830"/>
                    <a:pt x="3409950" y="3343331"/>
                    <a:pt x="3415030" y="3344832"/>
                  </a:cubicBezTo>
                  <a:cubicBezTo>
                    <a:pt x="3417570" y="3346333"/>
                    <a:pt x="3420110" y="3349335"/>
                    <a:pt x="3422650" y="3350835"/>
                  </a:cubicBezTo>
                  <a:cubicBezTo>
                    <a:pt x="3418840" y="3352336"/>
                    <a:pt x="3415030" y="3352336"/>
                    <a:pt x="3411220" y="3353837"/>
                  </a:cubicBezTo>
                  <a:cubicBezTo>
                    <a:pt x="3422650" y="3365843"/>
                    <a:pt x="3431540" y="3362842"/>
                    <a:pt x="3440430" y="3353837"/>
                  </a:cubicBezTo>
                  <a:cubicBezTo>
                    <a:pt x="3436620" y="3365843"/>
                    <a:pt x="3448050" y="3364343"/>
                    <a:pt x="3449320" y="3364343"/>
                  </a:cubicBezTo>
                  <a:cubicBezTo>
                    <a:pt x="3465830" y="3356838"/>
                    <a:pt x="3481070" y="3352336"/>
                    <a:pt x="3498850" y="3364343"/>
                  </a:cubicBezTo>
                  <a:cubicBezTo>
                    <a:pt x="3501390" y="3349335"/>
                    <a:pt x="3503930" y="3337328"/>
                    <a:pt x="3505200" y="3325322"/>
                  </a:cubicBezTo>
                  <a:cubicBezTo>
                    <a:pt x="3511550" y="3326822"/>
                    <a:pt x="3516630" y="3326822"/>
                    <a:pt x="3522980" y="3328323"/>
                  </a:cubicBezTo>
                  <a:cubicBezTo>
                    <a:pt x="3528060" y="3328323"/>
                    <a:pt x="3533140" y="3329824"/>
                    <a:pt x="3538220" y="3329824"/>
                  </a:cubicBezTo>
                  <a:lnTo>
                    <a:pt x="3538220" y="3334327"/>
                  </a:lnTo>
                  <a:cubicBezTo>
                    <a:pt x="3533140" y="3335827"/>
                    <a:pt x="3529330" y="3337328"/>
                    <a:pt x="3524250" y="3338829"/>
                  </a:cubicBezTo>
                  <a:lnTo>
                    <a:pt x="3524250" y="3343331"/>
                  </a:lnTo>
                  <a:cubicBezTo>
                    <a:pt x="3542030" y="3347834"/>
                    <a:pt x="3558540" y="3352336"/>
                    <a:pt x="3576320" y="3355338"/>
                  </a:cubicBezTo>
                  <a:cubicBezTo>
                    <a:pt x="3580130" y="3356838"/>
                    <a:pt x="3585210" y="3352336"/>
                    <a:pt x="3591560" y="3347834"/>
                  </a:cubicBezTo>
                  <a:cubicBezTo>
                    <a:pt x="3594100" y="3349335"/>
                    <a:pt x="3600450" y="3352336"/>
                    <a:pt x="3608070" y="3353837"/>
                  </a:cubicBezTo>
                  <a:cubicBezTo>
                    <a:pt x="3627120" y="3356838"/>
                    <a:pt x="3647440" y="3359840"/>
                    <a:pt x="3662680" y="3340330"/>
                  </a:cubicBezTo>
                  <a:cubicBezTo>
                    <a:pt x="3663950" y="3356838"/>
                    <a:pt x="3676650" y="3346333"/>
                    <a:pt x="3683000" y="3352336"/>
                  </a:cubicBezTo>
                  <a:cubicBezTo>
                    <a:pt x="3683000" y="3352336"/>
                    <a:pt x="3689350" y="3346333"/>
                    <a:pt x="3691890" y="3343331"/>
                  </a:cubicBezTo>
                  <a:cubicBezTo>
                    <a:pt x="3691890" y="3343331"/>
                    <a:pt x="3690620" y="3341830"/>
                    <a:pt x="3690620" y="3340330"/>
                  </a:cubicBezTo>
                  <a:cubicBezTo>
                    <a:pt x="3693160" y="3341830"/>
                    <a:pt x="3694430" y="3346333"/>
                    <a:pt x="3696970" y="3344832"/>
                  </a:cubicBezTo>
                  <a:cubicBezTo>
                    <a:pt x="3708400" y="3344832"/>
                    <a:pt x="3718560" y="3343331"/>
                    <a:pt x="3726180" y="3343331"/>
                  </a:cubicBezTo>
                  <a:cubicBezTo>
                    <a:pt x="3732530" y="3347834"/>
                    <a:pt x="3736340" y="3352336"/>
                    <a:pt x="3738880" y="3350835"/>
                  </a:cubicBezTo>
                  <a:cubicBezTo>
                    <a:pt x="3754120" y="3349335"/>
                    <a:pt x="3768090" y="3344832"/>
                    <a:pt x="3782060" y="3344832"/>
                  </a:cubicBezTo>
                  <a:cubicBezTo>
                    <a:pt x="3796030" y="3353837"/>
                    <a:pt x="3793490" y="3337328"/>
                    <a:pt x="3790950" y="3328323"/>
                  </a:cubicBezTo>
                  <a:cubicBezTo>
                    <a:pt x="3796030" y="3322320"/>
                    <a:pt x="3801110" y="3317818"/>
                    <a:pt x="3802380" y="3316317"/>
                  </a:cubicBezTo>
                  <a:cubicBezTo>
                    <a:pt x="3810000" y="3316317"/>
                    <a:pt x="3815080" y="3317818"/>
                    <a:pt x="3818890" y="3316317"/>
                  </a:cubicBezTo>
                  <a:cubicBezTo>
                    <a:pt x="3823970" y="3311814"/>
                    <a:pt x="3827780" y="3304310"/>
                    <a:pt x="3834130" y="3295306"/>
                  </a:cubicBezTo>
                  <a:cubicBezTo>
                    <a:pt x="3841750" y="3293805"/>
                    <a:pt x="3854450" y="3290803"/>
                    <a:pt x="3868420" y="3287801"/>
                  </a:cubicBezTo>
                  <a:cubicBezTo>
                    <a:pt x="3868420" y="3287801"/>
                    <a:pt x="3868420" y="3284800"/>
                    <a:pt x="3869690" y="3281798"/>
                  </a:cubicBezTo>
                  <a:cubicBezTo>
                    <a:pt x="3874770" y="3272793"/>
                    <a:pt x="3887470" y="3269792"/>
                    <a:pt x="3879850" y="3253283"/>
                  </a:cubicBezTo>
                  <a:cubicBezTo>
                    <a:pt x="3878580" y="3250281"/>
                    <a:pt x="3878580" y="3241277"/>
                    <a:pt x="3881120" y="3238275"/>
                  </a:cubicBezTo>
                  <a:cubicBezTo>
                    <a:pt x="3890010" y="3224768"/>
                    <a:pt x="3890010" y="3223267"/>
                    <a:pt x="3874770" y="3217264"/>
                  </a:cubicBezTo>
                  <a:cubicBezTo>
                    <a:pt x="3876040" y="3206758"/>
                    <a:pt x="3867150" y="3193251"/>
                    <a:pt x="3879850" y="3191750"/>
                  </a:cubicBezTo>
                  <a:cubicBezTo>
                    <a:pt x="3883660" y="3182745"/>
                    <a:pt x="3884930" y="3178243"/>
                    <a:pt x="3887470" y="3173740"/>
                  </a:cubicBezTo>
                  <a:cubicBezTo>
                    <a:pt x="3888740" y="3170739"/>
                    <a:pt x="3892550" y="3167737"/>
                    <a:pt x="3892550" y="3164735"/>
                  </a:cubicBezTo>
                  <a:cubicBezTo>
                    <a:pt x="3892550" y="3158732"/>
                    <a:pt x="3890010" y="3151228"/>
                    <a:pt x="3891280" y="3146726"/>
                  </a:cubicBezTo>
                  <a:cubicBezTo>
                    <a:pt x="3895090" y="3130217"/>
                    <a:pt x="3896360" y="3115209"/>
                    <a:pt x="3873500" y="3109206"/>
                  </a:cubicBezTo>
                  <a:cubicBezTo>
                    <a:pt x="3882390" y="3104703"/>
                    <a:pt x="3886200" y="3101702"/>
                    <a:pt x="3892550" y="3098700"/>
                  </a:cubicBezTo>
                  <a:cubicBezTo>
                    <a:pt x="3882390" y="3092697"/>
                    <a:pt x="3873500" y="3088194"/>
                    <a:pt x="3862070" y="3082191"/>
                  </a:cubicBezTo>
                  <a:lnTo>
                    <a:pt x="3873500" y="3082191"/>
                  </a:lnTo>
                  <a:lnTo>
                    <a:pt x="3873500" y="3077689"/>
                  </a:lnTo>
                  <a:cubicBezTo>
                    <a:pt x="3867150" y="3077689"/>
                    <a:pt x="3862070" y="3076188"/>
                    <a:pt x="3855720" y="3076188"/>
                  </a:cubicBezTo>
                  <a:cubicBezTo>
                    <a:pt x="3855720" y="3077689"/>
                    <a:pt x="3855720" y="3079190"/>
                    <a:pt x="3854450" y="3080690"/>
                  </a:cubicBezTo>
                  <a:cubicBezTo>
                    <a:pt x="3853180" y="3077689"/>
                    <a:pt x="3851910" y="3074687"/>
                    <a:pt x="3850640" y="3070185"/>
                  </a:cubicBezTo>
                  <a:cubicBezTo>
                    <a:pt x="3883660" y="3061180"/>
                    <a:pt x="4104640" y="3032665"/>
                    <a:pt x="4084320" y="3028162"/>
                  </a:cubicBezTo>
                  <a:cubicBezTo>
                    <a:pt x="4094480" y="3017657"/>
                    <a:pt x="4090670" y="2999647"/>
                    <a:pt x="4108450" y="2998146"/>
                  </a:cubicBezTo>
                  <a:cubicBezTo>
                    <a:pt x="4113530" y="2998146"/>
                    <a:pt x="4122420" y="2987641"/>
                    <a:pt x="4123690" y="2980137"/>
                  </a:cubicBezTo>
                  <a:cubicBezTo>
                    <a:pt x="4126230" y="2969631"/>
                    <a:pt x="4123690" y="2956124"/>
                    <a:pt x="4126230" y="2945618"/>
                  </a:cubicBezTo>
                  <a:cubicBezTo>
                    <a:pt x="4128770" y="2930610"/>
                    <a:pt x="4133850" y="2915602"/>
                    <a:pt x="4137660" y="2903595"/>
                  </a:cubicBezTo>
                  <a:cubicBezTo>
                    <a:pt x="4133850" y="2896091"/>
                    <a:pt x="4130040" y="2888587"/>
                    <a:pt x="4127500" y="2884085"/>
                  </a:cubicBezTo>
                  <a:cubicBezTo>
                    <a:pt x="4132580" y="2879583"/>
                    <a:pt x="4135120" y="2876581"/>
                    <a:pt x="4138930" y="2875080"/>
                  </a:cubicBezTo>
                  <a:cubicBezTo>
                    <a:pt x="4137660" y="2873579"/>
                    <a:pt x="4137660" y="2872078"/>
                    <a:pt x="4136390" y="2870578"/>
                  </a:cubicBezTo>
                  <a:cubicBezTo>
                    <a:pt x="4132580" y="2872078"/>
                    <a:pt x="4128770" y="2873579"/>
                    <a:pt x="4124960" y="2875080"/>
                  </a:cubicBezTo>
                  <a:cubicBezTo>
                    <a:pt x="4146550" y="2854069"/>
                    <a:pt x="4151630" y="2815048"/>
                    <a:pt x="4133850" y="2797038"/>
                  </a:cubicBezTo>
                  <a:cubicBezTo>
                    <a:pt x="4132580" y="2800040"/>
                    <a:pt x="4130040" y="2803042"/>
                    <a:pt x="4128770" y="2806043"/>
                  </a:cubicBezTo>
                  <a:cubicBezTo>
                    <a:pt x="4123690" y="2795538"/>
                    <a:pt x="4109720" y="2792536"/>
                    <a:pt x="4116070" y="2776027"/>
                  </a:cubicBezTo>
                  <a:cubicBezTo>
                    <a:pt x="4116070" y="2776027"/>
                    <a:pt x="4114800" y="2773026"/>
                    <a:pt x="4113530" y="2773026"/>
                  </a:cubicBezTo>
                  <a:cubicBezTo>
                    <a:pt x="4107180" y="2770024"/>
                    <a:pt x="4108450" y="2765522"/>
                    <a:pt x="4105910" y="2759518"/>
                  </a:cubicBezTo>
                  <a:cubicBezTo>
                    <a:pt x="4102100" y="2746011"/>
                    <a:pt x="4103370" y="2732504"/>
                    <a:pt x="4103370" y="2720497"/>
                  </a:cubicBezTo>
                  <a:lnTo>
                    <a:pt x="4103370" y="2666468"/>
                  </a:lnTo>
                  <a:cubicBezTo>
                    <a:pt x="4103370" y="2654462"/>
                    <a:pt x="4108450" y="2648459"/>
                    <a:pt x="4118610" y="2651460"/>
                  </a:cubicBezTo>
                  <a:cubicBezTo>
                    <a:pt x="4118610" y="2651460"/>
                    <a:pt x="4119880" y="2649960"/>
                    <a:pt x="4121150" y="2649960"/>
                  </a:cubicBezTo>
                  <a:cubicBezTo>
                    <a:pt x="4117340" y="2646958"/>
                    <a:pt x="4114800" y="2645457"/>
                    <a:pt x="4112260" y="2642456"/>
                  </a:cubicBezTo>
                  <a:cubicBezTo>
                    <a:pt x="4112260" y="2640955"/>
                    <a:pt x="4113530" y="2639454"/>
                    <a:pt x="4113530" y="2637953"/>
                  </a:cubicBezTo>
                  <a:cubicBezTo>
                    <a:pt x="4122420" y="2640955"/>
                    <a:pt x="4131310" y="2645457"/>
                    <a:pt x="4137660" y="2648459"/>
                  </a:cubicBezTo>
                  <a:cubicBezTo>
                    <a:pt x="4145280" y="2636452"/>
                    <a:pt x="4151630" y="2627448"/>
                    <a:pt x="4156710" y="2621444"/>
                  </a:cubicBezTo>
                  <a:lnTo>
                    <a:pt x="4156710" y="2594430"/>
                  </a:lnTo>
                  <a:cubicBezTo>
                    <a:pt x="4154170" y="2594430"/>
                    <a:pt x="4150360" y="2595931"/>
                    <a:pt x="4146550" y="2595931"/>
                  </a:cubicBezTo>
                  <a:cubicBezTo>
                    <a:pt x="4144010" y="2588427"/>
                    <a:pt x="4142740" y="2580923"/>
                    <a:pt x="4140200" y="2570417"/>
                  </a:cubicBezTo>
                  <a:cubicBezTo>
                    <a:pt x="4146550" y="2574919"/>
                    <a:pt x="4149090" y="2577921"/>
                    <a:pt x="4151630" y="2579422"/>
                  </a:cubicBezTo>
                  <a:cubicBezTo>
                    <a:pt x="4154170" y="2577921"/>
                    <a:pt x="4157980" y="2576420"/>
                    <a:pt x="4161790" y="2573419"/>
                  </a:cubicBezTo>
                  <a:cubicBezTo>
                    <a:pt x="4160520" y="2571918"/>
                    <a:pt x="4159250" y="2570417"/>
                    <a:pt x="4159250" y="2568916"/>
                  </a:cubicBezTo>
                  <a:cubicBezTo>
                    <a:pt x="4155440" y="2568916"/>
                    <a:pt x="4151630" y="2567415"/>
                    <a:pt x="4150360" y="2567415"/>
                  </a:cubicBezTo>
                  <a:cubicBezTo>
                    <a:pt x="4152900" y="2558410"/>
                    <a:pt x="4157980" y="2549405"/>
                    <a:pt x="4155440" y="2544903"/>
                  </a:cubicBezTo>
                  <a:cubicBezTo>
                    <a:pt x="4149090" y="2525393"/>
                    <a:pt x="4155440" y="2510385"/>
                    <a:pt x="4161790" y="2493876"/>
                  </a:cubicBezTo>
                  <a:cubicBezTo>
                    <a:pt x="4163060" y="2489373"/>
                    <a:pt x="4161790" y="2484871"/>
                    <a:pt x="4161790" y="2480369"/>
                  </a:cubicBezTo>
                  <a:cubicBezTo>
                    <a:pt x="4163060" y="2460858"/>
                    <a:pt x="4164330" y="2442848"/>
                    <a:pt x="4165600" y="2415834"/>
                  </a:cubicBezTo>
                  <a:cubicBezTo>
                    <a:pt x="4160520" y="2412832"/>
                    <a:pt x="4152900" y="2405328"/>
                    <a:pt x="4144010" y="2399325"/>
                  </a:cubicBezTo>
                  <a:cubicBezTo>
                    <a:pt x="4136390" y="2394823"/>
                    <a:pt x="4128770" y="2393322"/>
                    <a:pt x="4121150" y="2390320"/>
                  </a:cubicBezTo>
                  <a:cubicBezTo>
                    <a:pt x="4117340" y="2388820"/>
                    <a:pt x="4112260" y="2390320"/>
                    <a:pt x="4108450" y="2388820"/>
                  </a:cubicBezTo>
                  <a:cubicBezTo>
                    <a:pt x="4076700" y="2384317"/>
                    <a:pt x="4043680" y="2378314"/>
                    <a:pt x="4011930" y="2373811"/>
                  </a:cubicBezTo>
                  <a:cubicBezTo>
                    <a:pt x="3985260" y="2369309"/>
                    <a:pt x="3958590" y="2364807"/>
                    <a:pt x="3933190" y="2360304"/>
                  </a:cubicBezTo>
                  <a:cubicBezTo>
                    <a:pt x="3926840" y="2358803"/>
                    <a:pt x="3920490" y="2355802"/>
                    <a:pt x="3912870" y="2355802"/>
                  </a:cubicBezTo>
                  <a:cubicBezTo>
                    <a:pt x="3896360" y="2354301"/>
                    <a:pt x="3878580" y="2354301"/>
                    <a:pt x="3862070" y="2354301"/>
                  </a:cubicBezTo>
                  <a:cubicBezTo>
                    <a:pt x="3853180" y="2354301"/>
                    <a:pt x="3845560" y="2354301"/>
                    <a:pt x="3836670" y="2352800"/>
                  </a:cubicBezTo>
                  <a:cubicBezTo>
                    <a:pt x="3821430" y="2351299"/>
                    <a:pt x="3806190" y="2348298"/>
                    <a:pt x="3790950" y="2346797"/>
                  </a:cubicBezTo>
                  <a:lnTo>
                    <a:pt x="3790950" y="2342295"/>
                  </a:lnTo>
                  <a:cubicBezTo>
                    <a:pt x="3829050" y="2339293"/>
                    <a:pt x="3868420" y="2334791"/>
                    <a:pt x="3907790" y="2343795"/>
                  </a:cubicBezTo>
                  <a:cubicBezTo>
                    <a:pt x="3906520" y="2339293"/>
                    <a:pt x="3905250" y="2334791"/>
                    <a:pt x="3903980" y="2331789"/>
                  </a:cubicBezTo>
                  <a:cubicBezTo>
                    <a:pt x="3912870" y="2330288"/>
                    <a:pt x="3919220" y="2321283"/>
                    <a:pt x="3928110" y="2331789"/>
                  </a:cubicBezTo>
                  <a:cubicBezTo>
                    <a:pt x="3929380" y="2333290"/>
                    <a:pt x="3937000" y="2328787"/>
                    <a:pt x="3942080" y="2327287"/>
                  </a:cubicBezTo>
                  <a:lnTo>
                    <a:pt x="3942080" y="2324285"/>
                  </a:lnTo>
                  <a:lnTo>
                    <a:pt x="3930650" y="2324285"/>
                  </a:lnTo>
                  <a:cubicBezTo>
                    <a:pt x="3943350" y="2312278"/>
                    <a:pt x="3952240" y="2301773"/>
                    <a:pt x="3961130" y="2294269"/>
                  </a:cubicBezTo>
                  <a:cubicBezTo>
                    <a:pt x="3968750" y="2295770"/>
                    <a:pt x="3976370" y="2297270"/>
                    <a:pt x="3981450" y="2298771"/>
                  </a:cubicBezTo>
                  <a:cubicBezTo>
                    <a:pt x="3982720" y="2270256"/>
                    <a:pt x="3962400" y="2268755"/>
                    <a:pt x="3947160" y="2256749"/>
                  </a:cubicBezTo>
                  <a:cubicBezTo>
                    <a:pt x="3953510" y="2252246"/>
                    <a:pt x="3957320" y="2247744"/>
                    <a:pt x="3962400" y="2246243"/>
                  </a:cubicBezTo>
                  <a:cubicBezTo>
                    <a:pt x="3976370" y="2241741"/>
                    <a:pt x="3994150" y="2253747"/>
                    <a:pt x="4003040" y="2228233"/>
                  </a:cubicBezTo>
                  <a:cubicBezTo>
                    <a:pt x="4004310" y="2226733"/>
                    <a:pt x="4008120" y="2226733"/>
                    <a:pt x="4014470" y="2223731"/>
                  </a:cubicBezTo>
                  <a:cubicBezTo>
                    <a:pt x="4010660" y="2219229"/>
                    <a:pt x="4006850" y="2216227"/>
                    <a:pt x="4004310" y="2213225"/>
                  </a:cubicBezTo>
                  <a:cubicBezTo>
                    <a:pt x="4006850" y="2211725"/>
                    <a:pt x="4010660" y="2210224"/>
                    <a:pt x="4010660" y="2210224"/>
                  </a:cubicBezTo>
                  <a:cubicBezTo>
                    <a:pt x="4019550" y="2217728"/>
                    <a:pt x="4025900" y="2223731"/>
                    <a:pt x="4033520" y="2229734"/>
                  </a:cubicBezTo>
                  <a:cubicBezTo>
                    <a:pt x="4034790" y="2228233"/>
                    <a:pt x="4036060" y="2226733"/>
                    <a:pt x="4037330" y="2223731"/>
                  </a:cubicBezTo>
                  <a:cubicBezTo>
                    <a:pt x="4033520" y="2217728"/>
                    <a:pt x="4030980" y="2211725"/>
                    <a:pt x="4027170" y="2205721"/>
                  </a:cubicBezTo>
                  <a:cubicBezTo>
                    <a:pt x="4043680" y="2192214"/>
                    <a:pt x="4044950" y="2184710"/>
                    <a:pt x="4032250" y="2147190"/>
                  </a:cubicBezTo>
                  <a:cubicBezTo>
                    <a:pt x="4041140" y="2145689"/>
                    <a:pt x="4050030" y="2142688"/>
                    <a:pt x="4057650" y="2141187"/>
                  </a:cubicBezTo>
                  <a:cubicBezTo>
                    <a:pt x="4058920" y="2130681"/>
                    <a:pt x="4064000" y="2120175"/>
                    <a:pt x="4062730" y="2111171"/>
                  </a:cubicBezTo>
                  <a:cubicBezTo>
                    <a:pt x="4058920" y="2084156"/>
                    <a:pt x="4081780" y="2072150"/>
                    <a:pt x="4086860" y="2049638"/>
                  </a:cubicBezTo>
                  <a:cubicBezTo>
                    <a:pt x="4086860" y="2048137"/>
                    <a:pt x="4091940" y="2046636"/>
                    <a:pt x="4093210" y="2048137"/>
                  </a:cubicBezTo>
                  <a:cubicBezTo>
                    <a:pt x="4104640" y="2052639"/>
                    <a:pt x="4108450" y="2042134"/>
                    <a:pt x="4112260" y="2034630"/>
                  </a:cubicBezTo>
                  <a:cubicBezTo>
                    <a:pt x="4113530" y="2031628"/>
                    <a:pt x="4114800" y="2028626"/>
                    <a:pt x="4116070" y="2027126"/>
                  </a:cubicBezTo>
                  <a:cubicBezTo>
                    <a:pt x="4127500" y="2019622"/>
                    <a:pt x="4138930" y="2013618"/>
                    <a:pt x="4151630" y="2006114"/>
                  </a:cubicBezTo>
                  <a:cubicBezTo>
                    <a:pt x="4138930" y="1983602"/>
                    <a:pt x="4122420" y="1994108"/>
                    <a:pt x="4108450" y="1991106"/>
                  </a:cubicBezTo>
                  <a:lnTo>
                    <a:pt x="4108450" y="1985103"/>
                  </a:lnTo>
                  <a:cubicBezTo>
                    <a:pt x="4117340" y="1983602"/>
                    <a:pt x="4126230" y="1982102"/>
                    <a:pt x="4136390" y="1980601"/>
                  </a:cubicBezTo>
                  <a:cubicBezTo>
                    <a:pt x="4130040" y="1979100"/>
                    <a:pt x="4124960" y="1977599"/>
                    <a:pt x="4119880" y="1976098"/>
                  </a:cubicBezTo>
                  <a:cubicBezTo>
                    <a:pt x="4126230" y="1968594"/>
                    <a:pt x="4131310" y="1961090"/>
                    <a:pt x="4137660" y="1955087"/>
                  </a:cubicBezTo>
                  <a:cubicBezTo>
                    <a:pt x="4138930" y="1953586"/>
                    <a:pt x="4142740" y="1952085"/>
                    <a:pt x="4144010" y="1952085"/>
                  </a:cubicBezTo>
                  <a:cubicBezTo>
                    <a:pt x="4147820" y="1953586"/>
                    <a:pt x="4151630" y="1958088"/>
                    <a:pt x="4154170" y="1961090"/>
                  </a:cubicBezTo>
                  <a:cubicBezTo>
                    <a:pt x="4155440" y="1956588"/>
                    <a:pt x="4156710" y="1950584"/>
                    <a:pt x="4159250" y="1946082"/>
                  </a:cubicBezTo>
                  <a:cubicBezTo>
                    <a:pt x="4164330" y="1938578"/>
                    <a:pt x="4170680" y="1932575"/>
                    <a:pt x="4175760" y="1926572"/>
                  </a:cubicBezTo>
                  <a:cubicBezTo>
                    <a:pt x="4182110" y="1935576"/>
                    <a:pt x="4188460" y="1944581"/>
                    <a:pt x="4194810" y="1955087"/>
                  </a:cubicBezTo>
                  <a:cubicBezTo>
                    <a:pt x="4196080" y="1955087"/>
                    <a:pt x="4197350" y="1953586"/>
                    <a:pt x="4197350" y="1953586"/>
                  </a:cubicBezTo>
                  <a:cubicBezTo>
                    <a:pt x="4196080" y="1938578"/>
                    <a:pt x="4196080" y="1923570"/>
                    <a:pt x="4194810" y="1908562"/>
                  </a:cubicBezTo>
                  <a:cubicBezTo>
                    <a:pt x="4199890" y="1910063"/>
                    <a:pt x="4203700" y="1910063"/>
                    <a:pt x="4207510" y="1911564"/>
                  </a:cubicBezTo>
                  <a:cubicBezTo>
                    <a:pt x="4208780" y="1910063"/>
                    <a:pt x="4208780" y="1908562"/>
                    <a:pt x="4210050" y="1908562"/>
                  </a:cubicBezTo>
                  <a:cubicBezTo>
                    <a:pt x="4206240" y="1907061"/>
                    <a:pt x="4203700" y="1905560"/>
                    <a:pt x="4199890" y="1904060"/>
                  </a:cubicBezTo>
                  <a:cubicBezTo>
                    <a:pt x="4206240" y="1895055"/>
                    <a:pt x="4210050" y="1889052"/>
                    <a:pt x="4211320" y="1887551"/>
                  </a:cubicBezTo>
                  <a:lnTo>
                    <a:pt x="4211320" y="1859035"/>
                  </a:lnTo>
                  <a:cubicBezTo>
                    <a:pt x="4208780" y="1857535"/>
                    <a:pt x="4206240" y="1854533"/>
                    <a:pt x="4202430" y="1853032"/>
                  </a:cubicBezTo>
                  <a:cubicBezTo>
                    <a:pt x="4199890" y="1851531"/>
                    <a:pt x="4197350" y="1850031"/>
                    <a:pt x="4194810" y="1850031"/>
                  </a:cubicBezTo>
                  <a:cubicBezTo>
                    <a:pt x="4197350" y="1847029"/>
                    <a:pt x="4202430" y="1842527"/>
                    <a:pt x="4203700" y="1842527"/>
                  </a:cubicBezTo>
                  <a:cubicBezTo>
                    <a:pt x="4212590" y="1848530"/>
                    <a:pt x="4210050" y="1832021"/>
                    <a:pt x="4215130" y="1833522"/>
                  </a:cubicBezTo>
                  <a:cubicBezTo>
                    <a:pt x="4215130" y="1829019"/>
                    <a:pt x="4215130" y="1820015"/>
                    <a:pt x="4213860" y="1820015"/>
                  </a:cubicBezTo>
                  <a:cubicBezTo>
                    <a:pt x="4197350" y="1812511"/>
                    <a:pt x="4199890" y="1796002"/>
                    <a:pt x="4196080" y="1785496"/>
                  </a:cubicBezTo>
                  <a:close/>
                  <a:moveTo>
                    <a:pt x="234950" y="1170166"/>
                  </a:moveTo>
                  <a:lnTo>
                    <a:pt x="271780" y="1170166"/>
                  </a:lnTo>
                  <a:cubicBezTo>
                    <a:pt x="262890" y="1183673"/>
                    <a:pt x="241300" y="1183673"/>
                    <a:pt x="234950" y="1170166"/>
                  </a:cubicBezTo>
                  <a:close/>
                  <a:moveTo>
                    <a:pt x="488950" y="1780994"/>
                  </a:moveTo>
                  <a:lnTo>
                    <a:pt x="488950" y="1774990"/>
                  </a:lnTo>
                  <a:cubicBezTo>
                    <a:pt x="505460" y="1773490"/>
                    <a:pt x="523240" y="1771989"/>
                    <a:pt x="539750" y="1771989"/>
                  </a:cubicBezTo>
                  <a:cubicBezTo>
                    <a:pt x="521970" y="1771989"/>
                    <a:pt x="506730" y="1789999"/>
                    <a:pt x="488950" y="1780994"/>
                  </a:cubicBezTo>
                  <a:close/>
                  <a:moveTo>
                    <a:pt x="182880" y="2508884"/>
                  </a:moveTo>
                  <a:cubicBezTo>
                    <a:pt x="190500" y="2499879"/>
                    <a:pt x="196850" y="2493876"/>
                    <a:pt x="199390" y="2489373"/>
                  </a:cubicBezTo>
                  <a:cubicBezTo>
                    <a:pt x="205740" y="2495377"/>
                    <a:pt x="209550" y="2499879"/>
                    <a:pt x="213360" y="2504382"/>
                  </a:cubicBezTo>
                  <a:cubicBezTo>
                    <a:pt x="204470" y="2504382"/>
                    <a:pt x="195580" y="2505882"/>
                    <a:pt x="182880" y="2508884"/>
                  </a:cubicBezTo>
                  <a:close/>
                  <a:moveTo>
                    <a:pt x="271780" y="2501380"/>
                  </a:moveTo>
                  <a:lnTo>
                    <a:pt x="238760" y="2501380"/>
                  </a:lnTo>
                  <a:cubicBezTo>
                    <a:pt x="237490" y="2501380"/>
                    <a:pt x="236220" y="2495377"/>
                    <a:pt x="233680" y="2490874"/>
                  </a:cubicBezTo>
                  <a:cubicBezTo>
                    <a:pt x="248920" y="2492375"/>
                    <a:pt x="260350" y="2493876"/>
                    <a:pt x="271780" y="2495377"/>
                  </a:cubicBezTo>
                  <a:lnTo>
                    <a:pt x="271780" y="2501380"/>
                  </a:lnTo>
                  <a:close/>
                  <a:moveTo>
                    <a:pt x="280670" y="2499879"/>
                  </a:moveTo>
                  <a:cubicBezTo>
                    <a:pt x="279400" y="2498378"/>
                    <a:pt x="279400" y="2496877"/>
                    <a:pt x="278130" y="2496877"/>
                  </a:cubicBezTo>
                  <a:cubicBezTo>
                    <a:pt x="283210" y="2492375"/>
                    <a:pt x="289560" y="2489373"/>
                    <a:pt x="294640" y="2484871"/>
                  </a:cubicBezTo>
                  <a:cubicBezTo>
                    <a:pt x="298450" y="2480369"/>
                    <a:pt x="299720" y="2472865"/>
                    <a:pt x="303530" y="2465361"/>
                  </a:cubicBezTo>
                  <a:cubicBezTo>
                    <a:pt x="313690" y="2489373"/>
                    <a:pt x="335280" y="2481869"/>
                    <a:pt x="354330" y="2487873"/>
                  </a:cubicBezTo>
                  <a:cubicBezTo>
                    <a:pt x="328930" y="2490874"/>
                    <a:pt x="304800" y="2495377"/>
                    <a:pt x="280670" y="2499879"/>
                  </a:cubicBezTo>
                  <a:close/>
                  <a:moveTo>
                    <a:pt x="114300" y="2869077"/>
                  </a:moveTo>
                  <a:cubicBezTo>
                    <a:pt x="115570" y="2869077"/>
                    <a:pt x="115570" y="2869077"/>
                    <a:pt x="114300" y="2869077"/>
                  </a:cubicBezTo>
                  <a:close/>
                  <a:moveTo>
                    <a:pt x="345440" y="3083692"/>
                  </a:moveTo>
                  <a:cubicBezTo>
                    <a:pt x="344170" y="3073186"/>
                    <a:pt x="342900" y="3065682"/>
                    <a:pt x="341630" y="3055177"/>
                  </a:cubicBezTo>
                  <a:cubicBezTo>
                    <a:pt x="350520" y="3058178"/>
                    <a:pt x="355600" y="3059679"/>
                    <a:pt x="360680" y="3062681"/>
                  </a:cubicBezTo>
                  <a:cubicBezTo>
                    <a:pt x="355600" y="3068684"/>
                    <a:pt x="351790" y="3074687"/>
                    <a:pt x="345440" y="3083692"/>
                  </a:cubicBezTo>
                  <a:close/>
                  <a:moveTo>
                    <a:pt x="636270" y="1240704"/>
                  </a:moveTo>
                  <a:cubicBezTo>
                    <a:pt x="627380" y="1242205"/>
                    <a:pt x="618490" y="1246707"/>
                    <a:pt x="610870" y="1246707"/>
                  </a:cubicBezTo>
                  <a:cubicBezTo>
                    <a:pt x="601980" y="1248208"/>
                    <a:pt x="593090" y="1246707"/>
                    <a:pt x="582930" y="1246707"/>
                  </a:cubicBezTo>
                  <a:cubicBezTo>
                    <a:pt x="581660" y="1245206"/>
                    <a:pt x="580390" y="1240704"/>
                    <a:pt x="579120" y="1236202"/>
                  </a:cubicBezTo>
                  <a:cubicBezTo>
                    <a:pt x="588010" y="1233200"/>
                    <a:pt x="596900" y="1228698"/>
                    <a:pt x="607060" y="1225696"/>
                  </a:cubicBezTo>
                  <a:cubicBezTo>
                    <a:pt x="607060" y="1230198"/>
                    <a:pt x="605790" y="1233200"/>
                    <a:pt x="605790" y="1237702"/>
                  </a:cubicBezTo>
                  <a:cubicBezTo>
                    <a:pt x="617220" y="1228698"/>
                    <a:pt x="627380" y="1230198"/>
                    <a:pt x="636270" y="1240704"/>
                  </a:cubicBezTo>
                  <a:cubicBezTo>
                    <a:pt x="650240" y="1228698"/>
                    <a:pt x="652780" y="1230198"/>
                    <a:pt x="656590" y="1255712"/>
                  </a:cubicBezTo>
                  <a:cubicBezTo>
                    <a:pt x="648970" y="1249709"/>
                    <a:pt x="642620" y="1245206"/>
                    <a:pt x="636270" y="1240704"/>
                  </a:cubicBezTo>
                  <a:close/>
                  <a:moveTo>
                    <a:pt x="684530" y="1237702"/>
                  </a:moveTo>
                  <a:cubicBezTo>
                    <a:pt x="687070" y="1234701"/>
                    <a:pt x="689610" y="1231699"/>
                    <a:pt x="690880" y="1228698"/>
                  </a:cubicBezTo>
                  <a:cubicBezTo>
                    <a:pt x="699770" y="1242205"/>
                    <a:pt x="699770" y="1242205"/>
                    <a:pt x="680720" y="1252710"/>
                  </a:cubicBezTo>
                  <a:lnTo>
                    <a:pt x="661670" y="1234701"/>
                  </a:lnTo>
                  <a:cubicBezTo>
                    <a:pt x="674370" y="1222694"/>
                    <a:pt x="681990" y="1222694"/>
                    <a:pt x="684530" y="1237702"/>
                  </a:cubicBezTo>
                  <a:close/>
                  <a:moveTo>
                    <a:pt x="694690" y="3242777"/>
                  </a:moveTo>
                  <a:cubicBezTo>
                    <a:pt x="695960" y="3241277"/>
                    <a:pt x="697230" y="3241277"/>
                    <a:pt x="698500" y="3239776"/>
                  </a:cubicBezTo>
                  <a:cubicBezTo>
                    <a:pt x="699770" y="3242777"/>
                    <a:pt x="702310" y="3245779"/>
                    <a:pt x="704850" y="3250281"/>
                  </a:cubicBezTo>
                  <a:cubicBezTo>
                    <a:pt x="702310" y="3250281"/>
                    <a:pt x="699770" y="3250281"/>
                    <a:pt x="697230" y="3251782"/>
                  </a:cubicBezTo>
                  <a:cubicBezTo>
                    <a:pt x="695960" y="3247280"/>
                    <a:pt x="695960" y="3244278"/>
                    <a:pt x="694690" y="3242777"/>
                  </a:cubicBezTo>
                  <a:close/>
                  <a:moveTo>
                    <a:pt x="772160" y="3232272"/>
                  </a:moveTo>
                  <a:cubicBezTo>
                    <a:pt x="773430" y="3236774"/>
                    <a:pt x="774700" y="3239776"/>
                    <a:pt x="777240" y="3242777"/>
                  </a:cubicBezTo>
                  <a:lnTo>
                    <a:pt x="773430" y="3242777"/>
                  </a:lnTo>
                  <a:cubicBezTo>
                    <a:pt x="773430" y="3239776"/>
                    <a:pt x="773430" y="3236774"/>
                    <a:pt x="772160" y="3232272"/>
                  </a:cubicBezTo>
                  <a:close/>
                  <a:moveTo>
                    <a:pt x="876300" y="3566951"/>
                  </a:moveTo>
                  <a:cubicBezTo>
                    <a:pt x="872490" y="3559447"/>
                    <a:pt x="869950" y="3553444"/>
                    <a:pt x="867410" y="3547441"/>
                  </a:cubicBezTo>
                  <a:lnTo>
                    <a:pt x="873760" y="3539937"/>
                  </a:lnTo>
                  <a:cubicBezTo>
                    <a:pt x="882650" y="3547441"/>
                    <a:pt x="883920" y="3559447"/>
                    <a:pt x="876300" y="3566951"/>
                  </a:cubicBezTo>
                  <a:close/>
                  <a:moveTo>
                    <a:pt x="1198880" y="3596967"/>
                  </a:moveTo>
                  <a:cubicBezTo>
                    <a:pt x="1193800" y="3593966"/>
                    <a:pt x="1188720" y="3592465"/>
                    <a:pt x="1183640" y="3589463"/>
                  </a:cubicBezTo>
                  <a:cubicBezTo>
                    <a:pt x="1188720" y="3583460"/>
                    <a:pt x="1193800" y="3577457"/>
                    <a:pt x="1197610" y="3574455"/>
                  </a:cubicBezTo>
                  <a:lnTo>
                    <a:pt x="1212850" y="3587963"/>
                  </a:lnTo>
                  <a:cubicBezTo>
                    <a:pt x="1209040" y="3590964"/>
                    <a:pt x="1203960" y="3593966"/>
                    <a:pt x="1198880" y="3596967"/>
                  </a:cubicBezTo>
                  <a:close/>
                  <a:moveTo>
                    <a:pt x="3445510" y="3341830"/>
                  </a:moveTo>
                  <a:cubicBezTo>
                    <a:pt x="3444240" y="3343331"/>
                    <a:pt x="3445510" y="3346333"/>
                    <a:pt x="3445510" y="3349335"/>
                  </a:cubicBezTo>
                  <a:lnTo>
                    <a:pt x="3426460" y="3353837"/>
                  </a:lnTo>
                  <a:cubicBezTo>
                    <a:pt x="3423920" y="3340330"/>
                    <a:pt x="3429000" y="3332826"/>
                    <a:pt x="3440430" y="3331325"/>
                  </a:cubicBezTo>
                  <a:cubicBezTo>
                    <a:pt x="3444240" y="3331325"/>
                    <a:pt x="3449320" y="3328323"/>
                    <a:pt x="3455670" y="3328323"/>
                  </a:cubicBezTo>
                  <a:cubicBezTo>
                    <a:pt x="3451860" y="3332826"/>
                    <a:pt x="3448050" y="3335827"/>
                    <a:pt x="3445510" y="3341830"/>
                  </a:cubicBezTo>
                  <a:close/>
                  <a:moveTo>
                    <a:pt x="3470910" y="3338829"/>
                  </a:moveTo>
                  <a:cubicBezTo>
                    <a:pt x="3465830" y="3337328"/>
                    <a:pt x="3462020" y="3332826"/>
                    <a:pt x="3458210" y="3329824"/>
                  </a:cubicBezTo>
                  <a:cubicBezTo>
                    <a:pt x="3463290" y="3322320"/>
                    <a:pt x="3467100" y="3317818"/>
                    <a:pt x="3469640" y="3313315"/>
                  </a:cubicBezTo>
                  <a:cubicBezTo>
                    <a:pt x="3474720" y="3320819"/>
                    <a:pt x="3479800" y="3326822"/>
                    <a:pt x="3484880" y="3335827"/>
                  </a:cubicBezTo>
                  <a:cubicBezTo>
                    <a:pt x="3481070" y="3337328"/>
                    <a:pt x="3475990" y="3338829"/>
                    <a:pt x="3470910" y="3338829"/>
                  </a:cubicBezTo>
                  <a:close/>
                  <a:moveTo>
                    <a:pt x="3604260" y="2324285"/>
                  </a:moveTo>
                  <a:cubicBezTo>
                    <a:pt x="3604260" y="2321283"/>
                    <a:pt x="3604260" y="2319783"/>
                    <a:pt x="3602990" y="2316781"/>
                  </a:cubicBezTo>
                  <a:lnTo>
                    <a:pt x="3629660" y="2312278"/>
                  </a:lnTo>
                  <a:cubicBezTo>
                    <a:pt x="3629660" y="2315280"/>
                    <a:pt x="3630930" y="2318282"/>
                    <a:pt x="3630930" y="2321283"/>
                  </a:cubicBezTo>
                  <a:cubicBezTo>
                    <a:pt x="3620770" y="2321283"/>
                    <a:pt x="3611880" y="2322784"/>
                    <a:pt x="3604260" y="2324285"/>
                  </a:cubicBezTo>
                  <a:close/>
                  <a:moveTo>
                    <a:pt x="3670300" y="2327287"/>
                  </a:moveTo>
                  <a:cubicBezTo>
                    <a:pt x="3662680" y="2327287"/>
                    <a:pt x="3653790" y="2327287"/>
                    <a:pt x="3646170" y="2324285"/>
                  </a:cubicBezTo>
                  <a:cubicBezTo>
                    <a:pt x="3642360" y="2322784"/>
                    <a:pt x="3641090" y="2316781"/>
                    <a:pt x="3637280" y="2313779"/>
                  </a:cubicBezTo>
                  <a:cubicBezTo>
                    <a:pt x="3638550" y="2312278"/>
                    <a:pt x="3638550" y="2310778"/>
                    <a:pt x="3639820" y="2309277"/>
                  </a:cubicBezTo>
                  <a:cubicBezTo>
                    <a:pt x="3651250" y="2312278"/>
                    <a:pt x="3661410" y="2313779"/>
                    <a:pt x="3671570" y="2316781"/>
                  </a:cubicBezTo>
                  <a:cubicBezTo>
                    <a:pt x="3670300" y="2321283"/>
                    <a:pt x="3670300" y="2325786"/>
                    <a:pt x="3670300" y="2327287"/>
                  </a:cubicBezTo>
                  <a:close/>
                  <a:moveTo>
                    <a:pt x="3727450" y="2325786"/>
                  </a:moveTo>
                  <a:cubicBezTo>
                    <a:pt x="3718560" y="2324285"/>
                    <a:pt x="3709670" y="2316781"/>
                    <a:pt x="3700780" y="2327287"/>
                  </a:cubicBezTo>
                  <a:cubicBezTo>
                    <a:pt x="3699510" y="2328787"/>
                    <a:pt x="3691890" y="2324285"/>
                    <a:pt x="3688080" y="2322784"/>
                  </a:cubicBezTo>
                  <a:cubicBezTo>
                    <a:pt x="3688080" y="2321283"/>
                    <a:pt x="3689350" y="2318282"/>
                    <a:pt x="3689350" y="2316781"/>
                  </a:cubicBezTo>
                  <a:lnTo>
                    <a:pt x="3731260" y="2316781"/>
                  </a:lnTo>
                  <a:cubicBezTo>
                    <a:pt x="3732530" y="2316781"/>
                    <a:pt x="3733800" y="2321283"/>
                    <a:pt x="3735070" y="2324285"/>
                  </a:cubicBezTo>
                  <a:cubicBezTo>
                    <a:pt x="3731260" y="2324285"/>
                    <a:pt x="3728720" y="2325786"/>
                    <a:pt x="3727450" y="2325786"/>
                  </a:cubicBezTo>
                  <a:close/>
                  <a:moveTo>
                    <a:pt x="3848100" y="3070185"/>
                  </a:moveTo>
                  <a:cubicBezTo>
                    <a:pt x="3846830" y="3071686"/>
                    <a:pt x="3846830" y="3073186"/>
                    <a:pt x="3846830" y="3071686"/>
                  </a:cubicBezTo>
                  <a:cubicBezTo>
                    <a:pt x="3845560" y="3071686"/>
                    <a:pt x="3845560" y="3070185"/>
                    <a:pt x="3848100" y="3070185"/>
                  </a:cubicBezTo>
                  <a:close/>
                  <a:moveTo>
                    <a:pt x="132080" y="2989141"/>
                  </a:moveTo>
                  <a:cubicBezTo>
                    <a:pt x="130810" y="2989141"/>
                    <a:pt x="130810" y="2990642"/>
                    <a:pt x="129540" y="2990642"/>
                  </a:cubicBezTo>
                  <a:cubicBezTo>
                    <a:pt x="129540" y="2990642"/>
                    <a:pt x="130810" y="2989141"/>
                    <a:pt x="132080" y="2989141"/>
                  </a:cubicBezTo>
                  <a:close/>
                  <a:moveTo>
                    <a:pt x="615950" y="3272793"/>
                  </a:moveTo>
                  <a:cubicBezTo>
                    <a:pt x="621030" y="3275795"/>
                    <a:pt x="626110" y="3278797"/>
                    <a:pt x="629920" y="3280298"/>
                  </a:cubicBezTo>
                  <a:cubicBezTo>
                    <a:pt x="612140" y="3292304"/>
                    <a:pt x="600710" y="3289302"/>
                    <a:pt x="589280" y="3268291"/>
                  </a:cubicBezTo>
                  <a:cubicBezTo>
                    <a:pt x="593090" y="3268291"/>
                    <a:pt x="595630" y="3266790"/>
                    <a:pt x="599440" y="3266790"/>
                  </a:cubicBezTo>
                  <a:cubicBezTo>
                    <a:pt x="604520" y="3268291"/>
                    <a:pt x="610870" y="3269792"/>
                    <a:pt x="615950" y="3272793"/>
                  </a:cubicBezTo>
                  <a:close/>
                  <a:moveTo>
                    <a:pt x="2835910" y="3395860"/>
                  </a:moveTo>
                  <a:cubicBezTo>
                    <a:pt x="2832100" y="3394359"/>
                    <a:pt x="2829560" y="3394359"/>
                    <a:pt x="2824480" y="3392858"/>
                  </a:cubicBezTo>
                  <a:cubicBezTo>
                    <a:pt x="2819400" y="3391357"/>
                    <a:pt x="2813050" y="3386855"/>
                    <a:pt x="2805430" y="3383853"/>
                  </a:cubicBezTo>
                  <a:cubicBezTo>
                    <a:pt x="2810510" y="3382352"/>
                    <a:pt x="2814320" y="3379351"/>
                    <a:pt x="2819400" y="3377850"/>
                  </a:cubicBezTo>
                  <a:cubicBezTo>
                    <a:pt x="2833370" y="3373347"/>
                    <a:pt x="2839720" y="3380852"/>
                    <a:pt x="2835910" y="3395860"/>
                  </a:cubicBezTo>
                  <a:close/>
                  <a:moveTo>
                    <a:pt x="2590800" y="3430378"/>
                  </a:moveTo>
                  <a:cubicBezTo>
                    <a:pt x="2598420" y="3431879"/>
                    <a:pt x="2607310" y="3431879"/>
                    <a:pt x="2616200" y="3433379"/>
                  </a:cubicBezTo>
                  <a:cubicBezTo>
                    <a:pt x="2612390" y="3448388"/>
                    <a:pt x="2602230" y="3443885"/>
                    <a:pt x="2594610" y="3442384"/>
                  </a:cubicBezTo>
                  <a:cubicBezTo>
                    <a:pt x="2592070" y="3442384"/>
                    <a:pt x="2589530" y="3436381"/>
                    <a:pt x="2586990" y="3433379"/>
                  </a:cubicBezTo>
                  <a:cubicBezTo>
                    <a:pt x="2588260" y="3431879"/>
                    <a:pt x="2589530" y="3430378"/>
                    <a:pt x="2590800" y="3430378"/>
                  </a:cubicBezTo>
                  <a:close/>
                  <a:moveTo>
                    <a:pt x="219710" y="3077689"/>
                  </a:moveTo>
                  <a:cubicBezTo>
                    <a:pt x="220980" y="3082191"/>
                    <a:pt x="222250" y="3085193"/>
                    <a:pt x="223520" y="3091196"/>
                  </a:cubicBezTo>
                  <a:cubicBezTo>
                    <a:pt x="215900" y="3091196"/>
                    <a:pt x="209550" y="3091196"/>
                    <a:pt x="203200" y="3089695"/>
                  </a:cubicBezTo>
                  <a:lnTo>
                    <a:pt x="203200" y="3079190"/>
                  </a:lnTo>
                  <a:cubicBezTo>
                    <a:pt x="208280" y="3079190"/>
                    <a:pt x="213360" y="3079190"/>
                    <a:pt x="219710" y="3077689"/>
                  </a:cubicBezTo>
                  <a:close/>
                  <a:moveTo>
                    <a:pt x="715010" y="3263789"/>
                  </a:moveTo>
                  <a:cubicBezTo>
                    <a:pt x="722630" y="3265290"/>
                    <a:pt x="730250" y="3265290"/>
                    <a:pt x="739140" y="3266790"/>
                  </a:cubicBezTo>
                  <a:cubicBezTo>
                    <a:pt x="734060" y="3272793"/>
                    <a:pt x="713740" y="3277296"/>
                    <a:pt x="709930" y="3272793"/>
                  </a:cubicBezTo>
                  <a:cubicBezTo>
                    <a:pt x="709930" y="3271293"/>
                    <a:pt x="708660" y="3268291"/>
                    <a:pt x="709930" y="3266790"/>
                  </a:cubicBezTo>
                  <a:cubicBezTo>
                    <a:pt x="711200" y="3265290"/>
                    <a:pt x="713740" y="3263789"/>
                    <a:pt x="715010" y="3263789"/>
                  </a:cubicBezTo>
                  <a:close/>
                </a:path>
              </a:pathLst>
            </a:custGeom>
            <a:blipFill>
              <a:blip r:embed="rId3"/>
              <a:stretch>
                <a:fillRect l="-130" t="-35727" r="-130" b="-3572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10220194">
            <a:off x="-2054669" y="-1323093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3" y="0"/>
                </a:lnTo>
                <a:lnTo>
                  <a:pt x="10985533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792824">
            <a:off x="9277395" y="8843893"/>
            <a:ext cx="13194124" cy="2886215"/>
          </a:xfrm>
          <a:custGeom>
            <a:avLst/>
            <a:gdLst/>
            <a:ahLst/>
            <a:cxnLst/>
            <a:rect r="r" b="b" t="t" l="l"/>
            <a:pathLst>
              <a:path h="2886215" w="13194124">
                <a:moveTo>
                  <a:pt x="0" y="0"/>
                </a:moveTo>
                <a:lnTo>
                  <a:pt x="13194124" y="0"/>
                </a:lnTo>
                <a:lnTo>
                  <a:pt x="13194124" y="2886214"/>
                </a:lnTo>
                <a:lnTo>
                  <a:pt x="0" y="28862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468683" y="1719697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6"/>
                </a:lnTo>
                <a:lnTo>
                  <a:pt x="0" y="9004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379744" y="1631049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152897" y="7755464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063958" y="7666817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6"/>
                </a:lnTo>
                <a:lnTo>
                  <a:pt x="0" y="9004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53194" y="2027065"/>
            <a:ext cx="6046449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9"/>
              </a:lnSpc>
              <a:spcBef>
                <a:spcPct val="0"/>
              </a:spcBef>
            </a:pPr>
            <a:r>
              <a:rPr lang="en-US" sz="7499" b="true">
                <a:solidFill>
                  <a:srgbClr val="E41F1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motivation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69504" y="3380777"/>
            <a:ext cx="8973702" cy="4824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1"/>
              </a:lnSpc>
            </a:pPr>
          </a:p>
          <a:p>
            <a:pPr algn="l" marL="593889" indent="-296944" lvl="1">
              <a:lnSpc>
                <a:spcPts val="3851"/>
              </a:lnSpc>
              <a:buFont typeface="Arial"/>
              <a:buChar char="•"/>
            </a:pPr>
            <a:r>
              <a:rPr lang="en-US" sz="275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This dashboard is created to distill and visualize essential data regarding Netflix's highest-rated programs and popular genres, facilitating strategic decision-making in content curation.</a:t>
            </a:r>
          </a:p>
          <a:p>
            <a:pPr algn="l" marL="593889" indent="-296944" lvl="1">
              <a:lnSpc>
                <a:spcPts val="3851"/>
              </a:lnSpc>
              <a:buFont typeface="Arial"/>
              <a:buChar char="•"/>
            </a:pPr>
            <a:r>
              <a:rPr lang="en-US" sz="275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The aim is to leverage this tool to accurately identify trends and viewer preferences, ensuring the content strategy is proactive and aligned with viewer demands for improved engagement and satisfaction.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451507" y="6586703"/>
            <a:ext cx="23703500" cy="3772865"/>
            <a:chOff x="0" y="0"/>
            <a:chExt cx="11640820" cy="18528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640820" cy="1852859"/>
            </a:xfrm>
            <a:custGeom>
              <a:avLst/>
              <a:gdLst/>
              <a:ahLst/>
              <a:cxnLst/>
              <a:rect r="r" b="b" t="t" l="l"/>
              <a:pathLst>
                <a:path h="1852859" w="11640820">
                  <a:moveTo>
                    <a:pt x="1270" y="738319"/>
                  </a:moveTo>
                  <a:lnTo>
                    <a:pt x="127000" y="711354"/>
                  </a:lnTo>
                  <a:lnTo>
                    <a:pt x="283210" y="670265"/>
                  </a:lnTo>
                  <a:lnTo>
                    <a:pt x="459740" y="595791"/>
                  </a:lnTo>
                  <a:lnTo>
                    <a:pt x="584200" y="543146"/>
                  </a:lnTo>
                  <a:lnTo>
                    <a:pt x="711200" y="557270"/>
                  </a:lnTo>
                  <a:lnTo>
                    <a:pt x="786130" y="561122"/>
                  </a:lnTo>
                  <a:lnTo>
                    <a:pt x="896620" y="462252"/>
                  </a:lnTo>
                  <a:lnTo>
                    <a:pt x="976630" y="453263"/>
                  </a:lnTo>
                  <a:lnTo>
                    <a:pt x="1085850" y="365949"/>
                  </a:lnTo>
                  <a:lnTo>
                    <a:pt x="1289050" y="314588"/>
                  </a:lnTo>
                  <a:lnTo>
                    <a:pt x="1512570" y="184901"/>
                  </a:lnTo>
                  <a:lnTo>
                    <a:pt x="1731010" y="123267"/>
                  </a:lnTo>
                  <a:lnTo>
                    <a:pt x="1930400" y="96302"/>
                  </a:lnTo>
                  <a:lnTo>
                    <a:pt x="2145030" y="145096"/>
                  </a:lnTo>
                  <a:lnTo>
                    <a:pt x="2334260" y="169492"/>
                  </a:lnTo>
                  <a:lnTo>
                    <a:pt x="2541270" y="240114"/>
                  </a:lnTo>
                  <a:lnTo>
                    <a:pt x="2639060" y="319724"/>
                  </a:lnTo>
                  <a:lnTo>
                    <a:pt x="2858770" y="305600"/>
                  </a:lnTo>
                  <a:lnTo>
                    <a:pt x="2894330" y="305600"/>
                  </a:lnTo>
                  <a:lnTo>
                    <a:pt x="2969260" y="283771"/>
                  </a:lnTo>
                  <a:lnTo>
                    <a:pt x="3161030" y="295327"/>
                  </a:lnTo>
                  <a:lnTo>
                    <a:pt x="3305810" y="276067"/>
                  </a:lnTo>
                  <a:lnTo>
                    <a:pt x="3451860" y="309452"/>
                  </a:lnTo>
                  <a:lnTo>
                    <a:pt x="3572510" y="228558"/>
                  </a:lnTo>
                  <a:lnTo>
                    <a:pt x="3798570" y="331280"/>
                  </a:lnTo>
                  <a:lnTo>
                    <a:pt x="3822700" y="318440"/>
                  </a:lnTo>
                  <a:lnTo>
                    <a:pt x="3953510" y="312020"/>
                  </a:lnTo>
                  <a:lnTo>
                    <a:pt x="4221480" y="279919"/>
                  </a:lnTo>
                  <a:lnTo>
                    <a:pt x="4335780" y="241398"/>
                  </a:lnTo>
                  <a:lnTo>
                    <a:pt x="4385310" y="269647"/>
                  </a:lnTo>
                  <a:lnTo>
                    <a:pt x="4518660" y="258091"/>
                  </a:lnTo>
                  <a:lnTo>
                    <a:pt x="4616450" y="279919"/>
                  </a:lnTo>
                  <a:lnTo>
                    <a:pt x="4671060" y="283771"/>
                  </a:lnTo>
                  <a:lnTo>
                    <a:pt x="4712970" y="225990"/>
                  </a:lnTo>
                  <a:lnTo>
                    <a:pt x="4838700" y="241398"/>
                  </a:lnTo>
                  <a:lnTo>
                    <a:pt x="4879340" y="247818"/>
                  </a:lnTo>
                  <a:lnTo>
                    <a:pt x="4970780" y="199025"/>
                  </a:lnTo>
                  <a:lnTo>
                    <a:pt x="5067300" y="192605"/>
                  </a:lnTo>
                  <a:lnTo>
                    <a:pt x="5115560" y="173344"/>
                  </a:lnTo>
                  <a:lnTo>
                    <a:pt x="5323840" y="155368"/>
                  </a:lnTo>
                  <a:lnTo>
                    <a:pt x="5450840" y="143812"/>
                  </a:lnTo>
                  <a:lnTo>
                    <a:pt x="5518150" y="107859"/>
                  </a:lnTo>
                  <a:lnTo>
                    <a:pt x="5524500" y="145096"/>
                  </a:lnTo>
                  <a:lnTo>
                    <a:pt x="5581650" y="141244"/>
                  </a:lnTo>
                  <a:lnTo>
                    <a:pt x="5665470" y="195173"/>
                  </a:lnTo>
                  <a:lnTo>
                    <a:pt x="5690870" y="265795"/>
                  </a:lnTo>
                  <a:lnTo>
                    <a:pt x="5824220" y="223422"/>
                  </a:lnTo>
                  <a:lnTo>
                    <a:pt x="6000750" y="256806"/>
                  </a:lnTo>
                  <a:lnTo>
                    <a:pt x="6076950" y="237546"/>
                  </a:lnTo>
                  <a:lnTo>
                    <a:pt x="6226810" y="268363"/>
                  </a:lnTo>
                  <a:lnTo>
                    <a:pt x="6282690" y="273499"/>
                  </a:lnTo>
                  <a:lnTo>
                    <a:pt x="6318250" y="256806"/>
                  </a:lnTo>
                  <a:lnTo>
                    <a:pt x="6475730" y="270931"/>
                  </a:lnTo>
                  <a:lnTo>
                    <a:pt x="6560820" y="270931"/>
                  </a:lnTo>
                  <a:lnTo>
                    <a:pt x="6706870" y="263227"/>
                  </a:lnTo>
                  <a:lnTo>
                    <a:pt x="6800850" y="238830"/>
                  </a:lnTo>
                  <a:lnTo>
                    <a:pt x="6982460" y="222138"/>
                  </a:lnTo>
                  <a:lnTo>
                    <a:pt x="7071360" y="213149"/>
                  </a:lnTo>
                  <a:lnTo>
                    <a:pt x="7117080" y="210581"/>
                  </a:lnTo>
                  <a:lnTo>
                    <a:pt x="7175500" y="233694"/>
                  </a:lnTo>
                  <a:lnTo>
                    <a:pt x="7260590" y="295327"/>
                  </a:lnTo>
                  <a:lnTo>
                    <a:pt x="7289800" y="344121"/>
                  </a:lnTo>
                  <a:lnTo>
                    <a:pt x="7357110" y="319724"/>
                  </a:lnTo>
                  <a:lnTo>
                    <a:pt x="7429500" y="327428"/>
                  </a:lnTo>
                  <a:lnTo>
                    <a:pt x="7524750" y="238830"/>
                  </a:lnTo>
                  <a:lnTo>
                    <a:pt x="7595870" y="191321"/>
                  </a:lnTo>
                  <a:lnTo>
                    <a:pt x="7640320" y="178481"/>
                  </a:lnTo>
                  <a:lnTo>
                    <a:pt x="7593330" y="222138"/>
                  </a:lnTo>
                  <a:lnTo>
                    <a:pt x="7593330" y="252954"/>
                  </a:lnTo>
                  <a:lnTo>
                    <a:pt x="7626350" y="260659"/>
                  </a:lnTo>
                  <a:lnTo>
                    <a:pt x="7815580" y="282487"/>
                  </a:lnTo>
                  <a:lnTo>
                    <a:pt x="8077200" y="234978"/>
                  </a:lnTo>
                  <a:lnTo>
                    <a:pt x="8252460" y="166924"/>
                  </a:lnTo>
                  <a:lnTo>
                    <a:pt x="8431530" y="146380"/>
                  </a:lnTo>
                  <a:lnTo>
                    <a:pt x="8526780" y="92450"/>
                  </a:lnTo>
                  <a:lnTo>
                    <a:pt x="8663940" y="16692"/>
                  </a:lnTo>
                  <a:lnTo>
                    <a:pt x="8846820" y="1284"/>
                  </a:lnTo>
                  <a:lnTo>
                    <a:pt x="8962390" y="0"/>
                  </a:lnTo>
                  <a:lnTo>
                    <a:pt x="9048750" y="62918"/>
                  </a:lnTo>
                  <a:lnTo>
                    <a:pt x="9112250" y="106575"/>
                  </a:lnTo>
                  <a:lnTo>
                    <a:pt x="9164320" y="157936"/>
                  </a:lnTo>
                  <a:lnTo>
                    <a:pt x="9249410" y="132255"/>
                  </a:lnTo>
                  <a:lnTo>
                    <a:pt x="9437370" y="130971"/>
                  </a:lnTo>
                  <a:lnTo>
                    <a:pt x="9596120" y="155368"/>
                  </a:lnTo>
                  <a:lnTo>
                    <a:pt x="9692640" y="157936"/>
                  </a:lnTo>
                  <a:lnTo>
                    <a:pt x="9723120" y="191321"/>
                  </a:lnTo>
                  <a:lnTo>
                    <a:pt x="9959340" y="214433"/>
                  </a:lnTo>
                  <a:lnTo>
                    <a:pt x="9952990" y="250386"/>
                  </a:lnTo>
                  <a:lnTo>
                    <a:pt x="9998710" y="295327"/>
                  </a:lnTo>
                  <a:lnTo>
                    <a:pt x="10001250" y="369801"/>
                  </a:lnTo>
                  <a:lnTo>
                    <a:pt x="10063480" y="327428"/>
                  </a:lnTo>
                  <a:lnTo>
                    <a:pt x="10142220" y="328712"/>
                  </a:lnTo>
                  <a:lnTo>
                    <a:pt x="10171430" y="312020"/>
                  </a:lnTo>
                  <a:lnTo>
                    <a:pt x="10383520" y="346689"/>
                  </a:lnTo>
                  <a:lnTo>
                    <a:pt x="10636250" y="374937"/>
                  </a:lnTo>
                  <a:lnTo>
                    <a:pt x="10826750" y="356961"/>
                  </a:lnTo>
                  <a:lnTo>
                    <a:pt x="10910570" y="372369"/>
                  </a:lnTo>
                  <a:lnTo>
                    <a:pt x="10970260" y="376221"/>
                  </a:lnTo>
                  <a:lnTo>
                    <a:pt x="11121390" y="336417"/>
                  </a:lnTo>
                  <a:lnTo>
                    <a:pt x="11216640" y="342837"/>
                  </a:lnTo>
                  <a:lnTo>
                    <a:pt x="11333480" y="401902"/>
                  </a:lnTo>
                  <a:lnTo>
                    <a:pt x="11471910" y="436571"/>
                  </a:lnTo>
                  <a:lnTo>
                    <a:pt x="11539220" y="486648"/>
                  </a:lnTo>
                  <a:lnTo>
                    <a:pt x="11592560" y="473808"/>
                  </a:lnTo>
                  <a:lnTo>
                    <a:pt x="11620500" y="527737"/>
                  </a:lnTo>
                  <a:lnTo>
                    <a:pt x="11640820" y="1840019"/>
                  </a:lnTo>
                  <a:lnTo>
                    <a:pt x="0" y="1852859"/>
                  </a:lnTo>
                  <a:close/>
                </a:path>
              </a:pathLst>
            </a:custGeom>
            <a:blipFill>
              <a:blip r:embed="rId3"/>
              <a:stretch>
                <a:fillRect l="0" t="-30213" r="0" b="-112246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10007175">
            <a:off x="-4107554" y="-809813"/>
            <a:ext cx="8744236" cy="1912802"/>
          </a:xfrm>
          <a:custGeom>
            <a:avLst/>
            <a:gdLst/>
            <a:ahLst/>
            <a:cxnLst/>
            <a:rect r="r" b="b" t="t" l="l"/>
            <a:pathLst>
              <a:path h="1912802" w="8744236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193113">
            <a:off x="10353541" y="-1524542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547401" y="6043987"/>
            <a:ext cx="3282137" cy="707232"/>
            <a:chOff x="0" y="0"/>
            <a:chExt cx="10729298" cy="231194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729298" cy="2311940"/>
            </a:xfrm>
            <a:custGeom>
              <a:avLst/>
              <a:gdLst/>
              <a:ahLst/>
              <a:cxnLst/>
              <a:rect r="r" b="b" t="t" l="l"/>
              <a:pathLst>
                <a:path h="2311940" w="10729298">
                  <a:moveTo>
                    <a:pt x="10604838" y="2311940"/>
                  </a:moveTo>
                  <a:lnTo>
                    <a:pt x="124460" y="2311940"/>
                  </a:lnTo>
                  <a:cubicBezTo>
                    <a:pt x="55880" y="2311940"/>
                    <a:pt x="0" y="2256060"/>
                    <a:pt x="0" y="21874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604838" y="0"/>
                  </a:lnTo>
                  <a:cubicBezTo>
                    <a:pt x="10673417" y="0"/>
                    <a:pt x="10729298" y="55880"/>
                    <a:pt x="10729298" y="124460"/>
                  </a:cubicBezTo>
                  <a:lnTo>
                    <a:pt x="10729298" y="2187480"/>
                  </a:lnTo>
                  <a:cubicBezTo>
                    <a:pt x="10729298" y="2256060"/>
                    <a:pt x="10673417" y="2311940"/>
                    <a:pt x="10604838" y="2311940"/>
                  </a:cubicBezTo>
                  <a:close/>
                </a:path>
              </a:pathLst>
            </a:custGeom>
            <a:solidFill>
              <a:srgbClr val="E41F1F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622926" y="5232148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45534" y="5850732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853526" y="5232148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764587" y="5143500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442067" y="173850"/>
            <a:ext cx="7805929" cy="2180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sz="6214" b="true">
                <a:solidFill>
                  <a:srgbClr val="E41F1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ABOUT THE DATASET</a:t>
            </a:r>
          </a:p>
          <a:p>
            <a:pPr algn="ctr">
              <a:lnSpc>
                <a:spcPts val="870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7547401" y="6246603"/>
            <a:ext cx="3282137" cy="273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4"/>
              </a:lnSpc>
              <a:spcBef>
                <a:spcPct val="0"/>
              </a:spcBef>
            </a:pPr>
            <a:r>
              <a:rPr lang="en-US" b="true" sz="16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MORE INFORMATION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95778" y="1685475"/>
            <a:ext cx="1586929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1278830"/>
            <a:ext cx="17019084" cy="4698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78"/>
              </a:lnSpc>
            </a:pPr>
            <a:r>
              <a:rPr lang="en-US" sz="17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1. Dataset Overview: The dashboard uses a comprehensive dataset from Kaggle featuring extensive listings of Netflix content, including details like cast, directors, ratings, release year, and duration.</a:t>
            </a:r>
          </a:p>
          <a:p>
            <a:pPr algn="l">
              <a:lnSpc>
                <a:spcPts val="2478"/>
              </a:lnSpc>
            </a:pPr>
            <a:r>
              <a:rPr lang="en-US" sz="1770" b="true">
                <a:solidFill>
                  <a:srgbClr val="FF5757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https://www.kaggle.com/datasets/shivamb/netflix-shows</a:t>
            </a:r>
          </a:p>
          <a:p>
            <a:pPr algn="l">
              <a:lnSpc>
                <a:spcPts val="2478"/>
              </a:lnSpc>
            </a:pPr>
          </a:p>
          <a:p>
            <a:pPr algn="l">
              <a:lnSpc>
                <a:spcPts val="2478"/>
              </a:lnSpc>
            </a:pPr>
            <a:r>
              <a:rPr lang="en-US" sz="17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2. Data Interpreter Use: Implemented a data interpreter to clean and structure the dataset, ensuring the data’s integrity and usability for analysis.</a:t>
            </a:r>
          </a:p>
          <a:p>
            <a:pPr algn="l">
              <a:lnSpc>
                <a:spcPts val="2478"/>
              </a:lnSpc>
            </a:pPr>
          </a:p>
          <a:p>
            <a:pPr algn="l">
              <a:lnSpc>
                <a:spcPts val="2478"/>
              </a:lnSpc>
            </a:pPr>
            <a:r>
              <a:rPr lang="en-US" sz="17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3. Selective Retention of Columns: Focused on retaining key columns critical for assessing viewer preferences and content performance, streamlining the dataset for more effective analysis.</a:t>
            </a:r>
          </a:p>
          <a:p>
            <a:pPr algn="l">
              <a:lnSpc>
                <a:spcPts val="2478"/>
              </a:lnSpc>
            </a:pPr>
          </a:p>
          <a:p>
            <a:pPr algn="l">
              <a:lnSpc>
                <a:spcPts val="2478"/>
              </a:lnSpc>
            </a:pPr>
            <a:r>
              <a:rPr lang="en-US" sz="17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4. Genre Categorization: Restructured the genre data by grouping similar genres into broader categories, facilitating more nuanced insights into viewer trends.</a:t>
            </a:r>
          </a:p>
          <a:p>
            <a:pPr algn="l">
              <a:lnSpc>
                <a:spcPts val="2478"/>
              </a:lnSpc>
            </a:pPr>
          </a:p>
          <a:p>
            <a:pPr algn="l">
              <a:lnSpc>
                <a:spcPts val="2478"/>
              </a:lnSpc>
            </a:pPr>
            <a:r>
              <a:rPr lang="en-US" sz="17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5.Strategic Data Editing: These edits were strategically designed to enhance our ability to draw actionable insights, helping to inform decisions on content strategy and optimize viewer engagement.</a:t>
            </a:r>
          </a:p>
          <a:p>
            <a:pPr algn="l">
              <a:lnSpc>
                <a:spcPts val="2478"/>
              </a:lnSpc>
            </a:pPr>
          </a:p>
          <a:p>
            <a:pPr algn="l">
              <a:lnSpc>
                <a:spcPts val="2478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007175">
            <a:off x="-4107554" y="-809813"/>
            <a:ext cx="8744236" cy="1912802"/>
          </a:xfrm>
          <a:custGeom>
            <a:avLst/>
            <a:gdLst/>
            <a:ahLst/>
            <a:cxnLst/>
            <a:rect r="r" b="b" t="t" l="l"/>
            <a:pathLst>
              <a:path h="1912802" w="8744236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193113">
            <a:off x="10353541" y="-1524542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10741" y="4377939"/>
            <a:ext cx="15080175" cy="205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41"/>
              </a:lnSpc>
              <a:spcBef>
                <a:spcPct val="0"/>
              </a:spcBef>
            </a:pPr>
            <a:r>
              <a:rPr lang="en-US" b="true" sz="11886">
                <a:solidFill>
                  <a:srgbClr val="E41F1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Worksheet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792824">
            <a:off x="13614770" y="9273449"/>
            <a:ext cx="8744236" cy="1912802"/>
          </a:xfrm>
          <a:custGeom>
            <a:avLst/>
            <a:gdLst/>
            <a:ahLst/>
            <a:cxnLst/>
            <a:rect r="r" b="b" t="t" l="l"/>
            <a:pathLst>
              <a:path h="1912802" w="8744236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06886">
            <a:off x="-3087623" y="9782341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1608519"/>
            <a:ext cx="4529476" cy="7649781"/>
            <a:chOff x="0" y="0"/>
            <a:chExt cx="13716000" cy="23164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16000" cy="23164800"/>
            </a:xfrm>
            <a:custGeom>
              <a:avLst/>
              <a:gdLst/>
              <a:ahLst/>
              <a:cxnLst/>
              <a:rect r="r" b="b" t="t" l="l"/>
              <a:pathLst>
                <a:path h="23164800" w="13716000">
                  <a:moveTo>
                    <a:pt x="13716000" y="23164800"/>
                  </a:moveTo>
                  <a:lnTo>
                    <a:pt x="0" y="231648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23164800"/>
                  </a:lnTo>
                  <a:close/>
                </a:path>
              </a:pathLst>
            </a:custGeom>
            <a:blipFill>
              <a:blip r:embed="rId3"/>
              <a:stretch>
                <a:fillRect l="0" t="-178" r="0" b="-178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09600" y="2095500"/>
              <a:ext cx="12496800" cy="18973800"/>
            </a:xfrm>
            <a:custGeom>
              <a:avLst/>
              <a:gdLst/>
              <a:ahLst/>
              <a:cxnLst/>
              <a:rect r="r" b="b" t="t" l="l"/>
              <a:pathLst>
                <a:path h="18973800" w="12496800">
                  <a:moveTo>
                    <a:pt x="12496800" y="18973800"/>
                  </a:moveTo>
                  <a:lnTo>
                    <a:pt x="0" y="18973800"/>
                  </a:lnTo>
                  <a:lnTo>
                    <a:pt x="0" y="0"/>
                  </a:lnTo>
                  <a:lnTo>
                    <a:pt x="12496800" y="0"/>
                  </a:lnTo>
                  <a:lnTo>
                    <a:pt x="12496800" y="18973800"/>
                  </a:lnTo>
                  <a:close/>
                </a:path>
              </a:pathLst>
            </a:custGeom>
            <a:blipFill>
              <a:blip r:embed="rId4"/>
              <a:stretch>
                <a:fillRect l="-8205" t="0" r="-8205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5558176" y="1970114"/>
            <a:ext cx="3977099" cy="6716878"/>
            <a:chOff x="0" y="0"/>
            <a:chExt cx="13716000" cy="23164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716000" cy="23164800"/>
            </a:xfrm>
            <a:custGeom>
              <a:avLst/>
              <a:gdLst/>
              <a:ahLst/>
              <a:cxnLst/>
              <a:rect r="r" b="b" t="t" l="l"/>
              <a:pathLst>
                <a:path h="23164800" w="13716000">
                  <a:moveTo>
                    <a:pt x="13716000" y="23164800"/>
                  </a:moveTo>
                  <a:lnTo>
                    <a:pt x="0" y="231648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23164800"/>
                  </a:lnTo>
                  <a:close/>
                </a:path>
              </a:pathLst>
            </a:custGeom>
            <a:blipFill>
              <a:blip r:embed="rId3"/>
              <a:stretch>
                <a:fillRect l="0" t="-178" r="0" b="-178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09600" y="2095500"/>
              <a:ext cx="12496800" cy="18973800"/>
            </a:xfrm>
            <a:custGeom>
              <a:avLst/>
              <a:gdLst/>
              <a:ahLst/>
              <a:cxnLst/>
              <a:rect r="r" b="b" t="t" l="l"/>
              <a:pathLst>
                <a:path h="18973800" w="12496800">
                  <a:moveTo>
                    <a:pt x="12496800" y="18973800"/>
                  </a:moveTo>
                  <a:lnTo>
                    <a:pt x="0" y="18973800"/>
                  </a:lnTo>
                  <a:lnTo>
                    <a:pt x="0" y="0"/>
                  </a:lnTo>
                  <a:lnTo>
                    <a:pt x="12496800" y="0"/>
                  </a:lnTo>
                  <a:lnTo>
                    <a:pt x="12496800" y="18973800"/>
                  </a:lnTo>
                  <a:close/>
                </a:path>
              </a:pathLst>
            </a:custGeom>
            <a:blipFill>
              <a:blip r:embed="rId5"/>
              <a:stretch>
                <a:fillRect l="0" t="-2824" r="0" b="-2824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-10345600">
            <a:off x="11032512" y="-1059319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136992">
            <a:off x="-4543530" y="8824843"/>
            <a:ext cx="13194124" cy="2886215"/>
          </a:xfrm>
          <a:custGeom>
            <a:avLst/>
            <a:gdLst/>
            <a:ahLst/>
            <a:cxnLst/>
            <a:rect r="r" b="b" t="t" l="l"/>
            <a:pathLst>
              <a:path h="2886215" w="13194124">
                <a:moveTo>
                  <a:pt x="0" y="0"/>
                </a:moveTo>
                <a:lnTo>
                  <a:pt x="13194124" y="0"/>
                </a:lnTo>
                <a:lnTo>
                  <a:pt x="13194124" y="2886214"/>
                </a:lnTo>
                <a:lnTo>
                  <a:pt x="0" y="28862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0711530" y="7979761"/>
            <a:ext cx="2301892" cy="707232"/>
            <a:chOff x="0" y="0"/>
            <a:chExt cx="7524879" cy="23119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524879" cy="2311940"/>
            </a:xfrm>
            <a:custGeom>
              <a:avLst/>
              <a:gdLst/>
              <a:ahLst/>
              <a:cxnLst/>
              <a:rect r="r" b="b" t="t" l="l"/>
              <a:pathLst>
                <a:path h="2311940" w="7524879">
                  <a:moveTo>
                    <a:pt x="7400419" y="2311940"/>
                  </a:moveTo>
                  <a:lnTo>
                    <a:pt x="124460" y="2311940"/>
                  </a:lnTo>
                  <a:cubicBezTo>
                    <a:pt x="55880" y="2311940"/>
                    <a:pt x="0" y="2256060"/>
                    <a:pt x="0" y="21874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400420" y="0"/>
                  </a:lnTo>
                  <a:cubicBezTo>
                    <a:pt x="7468999" y="0"/>
                    <a:pt x="7524879" y="55880"/>
                    <a:pt x="7524879" y="124460"/>
                  </a:cubicBezTo>
                  <a:lnTo>
                    <a:pt x="7524879" y="2187480"/>
                  </a:lnTo>
                  <a:cubicBezTo>
                    <a:pt x="7524879" y="2256060"/>
                    <a:pt x="7468999" y="2311940"/>
                    <a:pt x="7400420" y="2311940"/>
                  </a:cubicBezTo>
                  <a:close/>
                </a:path>
              </a:pathLst>
            </a:custGeom>
            <a:solidFill>
              <a:srgbClr val="E41F1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8024526" y="1608519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935586" y="1519871"/>
            <a:ext cx="900487" cy="900487"/>
          </a:xfrm>
          <a:custGeom>
            <a:avLst/>
            <a:gdLst/>
            <a:ahLst/>
            <a:cxnLst/>
            <a:rect r="r" b="b" t="t" l="l"/>
            <a:pathLst>
              <a:path h="900487" w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711530" y="2366131"/>
            <a:ext cx="6830658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9"/>
              </a:lnSpc>
              <a:spcBef>
                <a:spcPct val="0"/>
              </a:spcBef>
            </a:pPr>
            <a:r>
              <a:rPr lang="en-US" sz="7499" b="true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Worksheets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11530" y="3886867"/>
            <a:ext cx="6046449" cy="396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Total movies and TV shows by country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Total movies and shows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No of movie shows addded by years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Top 10 genre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Ratings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Top  directors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 10 cast /actors</a:t>
            </a:r>
          </a:p>
          <a:p>
            <a:pPr algn="l">
              <a:lnSpc>
                <a:spcPts val="377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0711530" y="8174582"/>
            <a:ext cx="2301892" cy="273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4"/>
              </a:lnSpc>
              <a:spcBef>
                <a:spcPct val="0"/>
              </a:spcBef>
            </a:pPr>
            <a:r>
              <a:rPr lang="en-US" b="true" sz="161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 MORE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220194">
            <a:off x="-2054669" y="-1323093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3" y="0"/>
                </a:lnTo>
                <a:lnTo>
                  <a:pt x="10985533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2824">
            <a:off x="9277395" y="8843893"/>
            <a:ext cx="13194124" cy="2886215"/>
          </a:xfrm>
          <a:custGeom>
            <a:avLst/>
            <a:gdLst/>
            <a:ahLst/>
            <a:cxnLst/>
            <a:rect r="r" b="b" t="t" l="l"/>
            <a:pathLst>
              <a:path h="2886215" w="13194124">
                <a:moveTo>
                  <a:pt x="0" y="0"/>
                </a:moveTo>
                <a:lnTo>
                  <a:pt x="13194124" y="0"/>
                </a:lnTo>
                <a:lnTo>
                  <a:pt x="13194124" y="2886214"/>
                </a:lnTo>
                <a:lnTo>
                  <a:pt x="0" y="28862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016925" y="513640"/>
            <a:ext cx="1665735" cy="1665735"/>
          </a:xfrm>
          <a:custGeom>
            <a:avLst/>
            <a:gdLst/>
            <a:ahLst/>
            <a:cxnLst/>
            <a:rect r="r" b="b" t="t" l="l"/>
            <a:pathLst>
              <a:path h="1665735" w="1665735">
                <a:moveTo>
                  <a:pt x="0" y="0"/>
                </a:moveTo>
                <a:lnTo>
                  <a:pt x="1665735" y="0"/>
                </a:lnTo>
                <a:lnTo>
                  <a:pt x="1665735" y="1665734"/>
                </a:lnTo>
                <a:lnTo>
                  <a:pt x="0" y="16657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41642" y="767577"/>
            <a:ext cx="1665735" cy="1665735"/>
          </a:xfrm>
          <a:custGeom>
            <a:avLst/>
            <a:gdLst/>
            <a:ahLst/>
            <a:cxnLst/>
            <a:rect r="r" b="b" t="t" l="l"/>
            <a:pathLst>
              <a:path h="1665735" w="1665735">
                <a:moveTo>
                  <a:pt x="0" y="0"/>
                </a:moveTo>
                <a:lnTo>
                  <a:pt x="1665735" y="0"/>
                </a:lnTo>
                <a:lnTo>
                  <a:pt x="1665735" y="1665735"/>
                </a:lnTo>
                <a:lnTo>
                  <a:pt x="0" y="16657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2687976"/>
            <a:ext cx="3499080" cy="2641038"/>
          </a:xfrm>
          <a:custGeom>
            <a:avLst/>
            <a:gdLst/>
            <a:ahLst/>
            <a:cxnLst/>
            <a:rect r="r" b="b" t="t" l="l"/>
            <a:pathLst>
              <a:path h="2641038" w="3499080">
                <a:moveTo>
                  <a:pt x="0" y="0"/>
                </a:moveTo>
                <a:lnTo>
                  <a:pt x="3499080" y="0"/>
                </a:lnTo>
                <a:lnTo>
                  <a:pt x="3499080" y="2641038"/>
                </a:lnTo>
                <a:lnTo>
                  <a:pt x="0" y="26410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624850" y="5632888"/>
            <a:ext cx="6090718" cy="3839526"/>
          </a:xfrm>
          <a:custGeom>
            <a:avLst/>
            <a:gdLst/>
            <a:ahLst/>
            <a:cxnLst/>
            <a:rect r="r" b="b" t="t" l="l"/>
            <a:pathLst>
              <a:path h="3839526" w="6090718">
                <a:moveTo>
                  <a:pt x="0" y="0"/>
                </a:moveTo>
                <a:lnTo>
                  <a:pt x="6090719" y="0"/>
                </a:lnTo>
                <a:lnTo>
                  <a:pt x="6090719" y="3839527"/>
                </a:lnTo>
                <a:lnTo>
                  <a:pt x="0" y="383952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6391" r="0" b="-6391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535518" y="513640"/>
            <a:ext cx="5769597" cy="4693656"/>
          </a:xfrm>
          <a:custGeom>
            <a:avLst/>
            <a:gdLst/>
            <a:ahLst/>
            <a:cxnLst/>
            <a:rect r="r" b="b" t="t" l="l"/>
            <a:pathLst>
              <a:path h="4693656" w="5769597">
                <a:moveTo>
                  <a:pt x="0" y="0"/>
                </a:moveTo>
                <a:lnTo>
                  <a:pt x="5769597" y="0"/>
                </a:lnTo>
                <a:lnTo>
                  <a:pt x="5769597" y="4693656"/>
                </a:lnTo>
                <a:lnTo>
                  <a:pt x="0" y="469365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928" r="-1026" b="-928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639494" y="3013594"/>
            <a:ext cx="6420598" cy="4793086"/>
          </a:xfrm>
          <a:custGeom>
            <a:avLst/>
            <a:gdLst/>
            <a:ahLst/>
            <a:cxnLst/>
            <a:rect r="r" b="b" t="t" l="l"/>
            <a:pathLst>
              <a:path h="4793086" w="6420598">
                <a:moveTo>
                  <a:pt x="0" y="0"/>
                </a:moveTo>
                <a:lnTo>
                  <a:pt x="6420598" y="0"/>
                </a:lnTo>
                <a:lnTo>
                  <a:pt x="6420598" y="4793086"/>
                </a:lnTo>
                <a:lnTo>
                  <a:pt x="0" y="479308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8339" t="0" r="-8339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72363" y="7806680"/>
            <a:ext cx="1665735" cy="1665735"/>
          </a:xfrm>
          <a:custGeom>
            <a:avLst/>
            <a:gdLst/>
            <a:ahLst/>
            <a:cxnLst/>
            <a:rect r="r" b="b" t="t" l="l"/>
            <a:pathLst>
              <a:path h="1665735" w="1665735">
                <a:moveTo>
                  <a:pt x="0" y="0"/>
                </a:moveTo>
                <a:lnTo>
                  <a:pt x="1665735" y="0"/>
                </a:lnTo>
                <a:lnTo>
                  <a:pt x="1665735" y="1665735"/>
                </a:lnTo>
                <a:lnTo>
                  <a:pt x="0" y="16657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945373" y="7806680"/>
            <a:ext cx="1665735" cy="1665735"/>
          </a:xfrm>
          <a:custGeom>
            <a:avLst/>
            <a:gdLst/>
            <a:ahLst/>
            <a:cxnLst/>
            <a:rect r="r" b="b" t="t" l="l"/>
            <a:pathLst>
              <a:path h="1665735" w="1665735">
                <a:moveTo>
                  <a:pt x="0" y="0"/>
                </a:moveTo>
                <a:lnTo>
                  <a:pt x="1665734" y="0"/>
                </a:lnTo>
                <a:lnTo>
                  <a:pt x="1665734" y="1665735"/>
                </a:lnTo>
                <a:lnTo>
                  <a:pt x="0" y="16657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345600">
            <a:off x="11032512" y="-1059319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4" y="0"/>
                </a:lnTo>
                <a:lnTo>
                  <a:pt x="10985534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36992">
            <a:off x="-4543530" y="8824843"/>
            <a:ext cx="13194124" cy="2886215"/>
          </a:xfrm>
          <a:custGeom>
            <a:avLst/>
            <a:gdLst/>
            <a:ahLst/>
            <a:cxnLst/>
            <a:rect r="r" b="b" t="t" l="l"/>
            <a:pathLst>
              <a:path h="2886215" w="13194124">
                <a:moveTo>
                  <a:pt x="0" y="0"/>
                </a:moveTo>
                <a:lnTo>
                  <a:pt x="13194124" y="0"/>
                </a:lnTo>
                <a:lnTo>
                  <a:pt x="13194124" y="2886214"/>
                </a:lnTo>
                <a:lnTo>
                  <a:pt x="0" y="28862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140384" y="678121"/>
            <a:ext cx="1545742" cy="1545742"/>
          </a:xfrm>
          <a:custGeom>
            <a:avLst/>
            <a:gdLst/>
            <a:ahLst/>
            <a:cxnLst/>
            <a:rect r="r" b="b" t="t" l="l"/>
            <a:pathLst>
              <a:path h="1545742" w="1545742">
                <a:moveTo>
                  <a:pt x="0" y="0"/>
                </a:moveTo>
                <a:lnTo>
                  <a:pt x="1545742" y="0"/>
                </a:lnTo>
                <a:lnTo>
                  <a:pt x="1545742" y="1545741"/>
                </a:lnTo>
                <a:lnTo>
                  <a:pt x="0" y="15457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987714" y="525951"/>
            <a:ext cx="1545742" cy="1545742"/>
          </a:xfrm>
          <a:custGeom>
            <a:avLst/>
            <a:gdLst/>
            <a:ahLst/>
            <a:cxnLst/>
            <a:rect r="r" b="b" t="t" l="l"/>
            <a:pathLst>
              <a:path h="1545742" w="1545742">
                <a:moveTo>
                  <a:pt x="0" y="0"/>
                </a:moveTo>
                <a:lnTo>
                  <a:pt x="1545742" y="0"/>
                </a:lnTo>
                <a:lnTo>
                  <a:pt x="1545742" y="1545742"/>
                </a:lnTo>
                <a:lnTo>
                  <a:pt x="0" y="15457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28700" y="1608519"/>
            <a:ext cx="4529476" cy="7649781"/>
            <a:chOff x="0" y="0"/>
            <a:chExt cx="13716000" cy="23164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716000" cy="23164800"/>
            </a:xfrm>
            <a:custGeom>
              <a:avLst/>
              <a:gdLst/>
              <a:ahLst/>
              <a:cxnLst/>
              <a:rect r="r" b="b" t="t" l="l"/>
              <a:pathLst>
                <a:path h="23164800" w="13716000">
                  <a:moveTo>
                    <a:pt x="13716000" y="23164800"/>
                  </a:moveTo>
                  <a:lnTo>
                    <a:pt x="0" y="231648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23164800"/>
                  </a:lnTo>
                  <a:close/>
                </a:path>
              </a:pathLst>
            </a:custGeom>
            <a:blipFill>
              <a:blip r:embed="rId9"/>
              <a:stretch>
                <a:fillRect l="0" t="-178" r="0" b="-178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609600" y="2095500"/>
              <a:ext cx="12496800" cy="18973800"/>
            </a:xfrm>
            <a:custGeom>
              <a:avLst/>
              <a:gdLst/>
              <a:ahLst/>
              <a:cxnLst/>
              <a:rect r="r" b="b" t="t" l="l"/>
              <a:pathLst>
                <a:path h="18973800" w="12496800">
                  <a:moveTo>
                    <a:pt x="12496800" y="18973800"/>
                  </a:moveTo>
                  <a:lnTo>
                    <a:pt x="0" y="18973800"/>
                  </a:lnTo>
                  <a:lnTo>
                    <a:pt x="0" y="0"/>
                  </a:lnTo>
                  <a:lnTo>
                    <a:pt x="12496800" y="0"/>
                  </a:lnTo>
                  <a:lnTo>
                    <a:pt x="12496800" y="18973800"/>
                  </a:lnTo>
                  <a:close/>
                </a:path>
              </a:pathLst>
            </a:custGeom>
            <a:blipFill>
              <a:blip r:embed="rId10"/>
              <a:stretch>
                <a:fillRect l="-8205" t="0" r="-8205" b="0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81100" y="1760919"/>
            <a:ext cx="4529476" cy="7649781"/>
            <a:chOff x="0" y="0"/>
            <a:chExt cx="13716000" cy="23164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716000" cy="23164800"/>
            </a:xfrm>
            <a:custGeom>
              <a:avLst/>
              <a:gdLst/>
              <a:ahLst/>
              <a:cxnLst/>
              <a:rect r="r" b="b" t="t" l="l"/>
              <a:pathLst>
                <a:path h="23164800" w="13716000">
                  <a:moveTo>
                    <a:pt x="13716000" y="23164800"/>
                  </a:moveTo>
                  <a:lnTo>
                    <a:pt x="0" y="231648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23164800"/>
                  </a:lnTo>
                  <a:close/>
                </a:path>
              </a:pathLst>
            </a:custGeom>
            <a:blipFill>
              <a:blip r:embed="rId9"/>
              <a:stretch>
                <a:fillRect l="0" t="-178" r="0" b="-178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609600" y="2095500"/>
              <a:ext cx="12496800" cy="18973800"/>
            </a:xfrm>
            <a:custGeom>
              <a:avLst/>
              <a:gdLst/>
              <a:ahLst/>
              <a:cxnLst/>
              <a:rect r="r" b="b" t="t" l="l"/>
              <a:pathLst>
                <a:path h="18973800" w="12496800">
                  <a:moveTo>
                    <a:pt x="12496800" y="18973800"/>
                  </a:moveTo>
                  <a:lnTo>
                    <a:pt x="0" y="18973800"/>
                  </a:lnTo>
                  <a:lnTo>
                    <a:pt x="0" y="0"/>
                  </a:lnTo>
                  <a:lnTo>
                    <a:pt x="12496800" y="0"/>
                  </a:lnTo>
                  <a:lnTo>
                    <a:pt x="12496800" y="18973800"/>
                  </a:lnTo>
                  <a:close/>
                </a:path>
              </a:pathLst>
            </a:custGeom>
            <a:blipFill>
              <a:blip r:embed="rId11"/>
              <a:stretch>
                <a:fillRect l="-3991" t="0" r="-3991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5994032" y="2024068"/>
            <a:ext cx="12062699" cy="7750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9"/>
              </a:lnSpc>
            </a:pPr>
          </a:p>
          <a:p>
            <a:pPr algn="l" marL="644530" indent="-322265" lvl="1">
              <a:lnSpc>
                <a:spcPts val="4179"/>
              </a:lnSpc>
              <a:buFont typeface="Arial"/>
              <a:buChar char="•"/>
            </a:pPr>
            <a:r>
              <a:rPr lang="en-US" sz="298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There's a one-line elaboration for each of the visualizations provided:</a:t>
            </a:r>
          </a:p>
          <a:p>
            <a:pPr algn="l" marL="644530" indent="-322265" lvl="1">
              <a:lnSpc>
                <a:spcPts val="4179"/>
              </a:lnSpc>
              <a:buFont typeface="Arial"/>
              <a:buChar char="•"/>
            </a:pPr>
            <a:r>
              <a:rPr lang="en-US" sz="298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Movies and TV Shows Pie Chart Compares the proportion of movies to TV shows available on Netflix, with movies making up a larger percentage.</a:t>
            </a:r>
          </a:p>
          <a:p>
            <a:pPr algn="l" marL="644530" indent="-322265" lvl="1">
              <a:lnSpc>
                <a:spcPts val="4179"/>
              </a:lnSpc>
              <a:buFont typeface="Arial"/>
              <a:buChar char="•"/>
            </a:pPr>
            <a:r>
              <a:rPr lang="en-US" sz="298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Top 10 Genres Treemap: Illustrates the popularity of various genres on Netflix, with 'Dramas' and 'International' being the most prevalent.</a:t>
            </a:r>
          </a:p>
          <a:p>
            <a:pPr algn="l" marL="644530" indent="-322265" lvl="1">
              <a:lnSpc>
                <a:spcPts val="4179"/>
              </a:lnSpc>
              <a:buFont typeface="Arial"/>
              <a:buChar char="•"/>
            </a:pPr>
            <a:r>
              <a:rPr lang="en-US" sz="298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Content Addition Over Years Bar Chart Tracks the number of movies and shows added to Netflix annually, highlighting a trend of fluctuating additions over recent years. </a:t>
            </a:r>
          </a:p>
          <a:p>
            <a:pPr algn="l" marL="644530" indent="-322265" lvl="1">
              <a:lnSpc>
                <a:spcPts val="4179"/>
              </a:lnSpc>
              <a:buFont typeface="Arial"/>
              <a:buChar char="•"/>
            </a:pPr>
            <a:r>
              <a:rPr lang="en-US" sz="298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Directors Bubble Chart: Represents the frequency of titles by directors, with larger bubbles indicating directors who have more titles on Netflix.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10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220194">
            <a:off x="-2054669" y="-1323093"/>
            <a:ext cx="10985533" cy="2118639"/>
          </a:xfrm>
          <a:custGeom>
            <a:avLst/>
            <a:gdLst/>
            <a:ahLst/>
            <a:cxnLst/>
            <a:rect r="r" b="b" t="t" l="l"/>
            <a:pathLst>
              <a:path h="2118639" w="10985533">
                <a:moveTo>
                  <a:pt x="0" y="0"/>
                </a:moveTo>
                <a:lnTo>
                  <a:pt x="10985533" y="0"/>
                </a:lnTo>
                <a:lnTo>
                  <a:pt x="10985533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718049">
            <a:off x="10662238" y="-901997"/>
            <a:ext cx="13194124" cy="2886215"/>
          </a:xfrm>
          <a:custGeom>
            <a:avLst/>
            <a:gdLst/>
            <a:ahLst/>
            <a:cxnLst/>
            <a:rect r="r" b="b" t="t" l="l"/>
            <a:pathLst>
              <a:path h="2886215" w="13194124">
                <a:moveTo>
                  <a:pt x="0" y="0"/>
                </a:moveTo>
                <a:lnTo>
                  <a:pt x="13194124" y="0"/>
                </a:lnTo>
                <a:lnTo>
                  <a:pt x="13194124" y="2886215"/>
                </a:lnTo>
                <a:lnTo>
                  <a:pt x="0" y="28862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54039" y="7374115"/>
            <a:ext cx="1665735" cy="1665735"/>
          </a:xfrm>
          <a:custGeom>
            <a:avLst/>
            <a:gdLst/>
            <a:ahLst/>
            <a:cxnLst/>
            <a:rect r="r" b="b" t="t" l="l"/>
            <a:pathLst>
              <a:path h="1665735" w="1665735">
                <a:moveTo>
                  <a:pt x="0" y="0"/>
                </a:moveTo>
                <a:lnTo>
                  <a:pt x="1665735" y="0"/>
                </a:lnTo>
                <a:lnTo>
                  <a:pt x="1665735" y="1665735"/>
                </a:lnTo>
                <a:lnTo>
                  <a:pt x="0" y="16657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44835" y="7806680"/>
            <a:ext cx="1665735" cy="1665735"/>
          </a:xfrm>
          <a:custGeom>
            <a:avLst/>
            <a:gdLst/>
            <a:ahLst/>
            <a:cxnLst/>
            <a:rect r="r" b="b" t="t" l="l"/>
            <a:pathLst>
              <a:path h="1665735" w="1665735">
                <a:moveTo>
                  <a:pt x="0" y="0"/>
                </a:moveTo>
                <a:lnTo>
                  <a:pt x="1665735" y="0"/>
                </a:lnTo>
                <a:lnTo>
                  <a:pt x="1665735" y="1665735"/>
                </a:lnTo>
                <a:lnTo>
                  <a:pt x="0" y="16657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22265" y="1048409"/>
            <a:ext cx="1665735" cy="1665735"/>
          </a:xfrm>
          <a:custGeom>
            <a:avLst/>
            <a:gdLst/>
            <a:ahLst/>
            <a:cxnLst/>
            <a:rect r="r" b="b" t="t" l="l"/>
            <a:pathLst>
              <a:path h="1665735" w="1665735">
                <a:moveTo>
                  <a:pt x="0" y="0"/>
                </a:moveTo>
                <a:lnTo>
                  <a:pt x="1665735" y="0"/>
                </a:lnTo>
                <a:lnTo>
                  <a:pt x="1665735" y="1665734"/>
                </a:lnTo>
                <a:lnTo>
                  <a:pt x="0" y="16657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874457" y="475321"/>
            <a:ext cx="1665735" cy="1665735"/>
          </a:xfrm>
          <a:custGeom>
            <a:avLst/>
            <a:gdLst/>
            <a:ahLst/>
            <a:cxnLst/>
            <a:rect r="r" b="b" t="t" l="l"/>
            <a:pathLst>
              <a:path h="1665735" w="1665735">
                <a:moveTo>
                  <a:pt x="0" y="0"/>
                </a:moveTo>
                <a:lnTo>
                  <a:pt x="1665735" y="0"/>
                </a:lnTo>
                <a:lnTo>
                  <a:pt x="1665735" y="1665735"/>
                </a:lnTo>
                <a:lnTo>
                  <a:pt x="0" y="16657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953281" y="2454364"/>
            <a:ext cx="8676434" cy="4534377"/>
          </a:xfrm>
          <a:custGeom>
            <a:avLst/>
            <a:gdLst/>
            <a:ahLst/>
            <a:cxnLst/>
            <a:rect r="r" b="b" t="t" l="l"/>
            <a:pathLst>
              <a:path h="4534377" w="8676434">
                <a:moveTo>
                  <a:pt x="0" y="0"/>
                </a:moveTo>
                <a:lnTo>
                  <a:pt x="8676433" y="0"/>
                </a:lnTo>
                <a:lnTo>
                  <a:pt x="8676433" y="4534377"/>
                </a:lnTo>
                <a:lnTo>
                  <a:pt x="0" y="453437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4388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067925" y="7071642"/>
            <a:ext cx="7472267" cy="2490756"/>
          </a:xfrm>
          <a:custGeom>
            <a:avLst/>
            <a:gdLst/>
            <a:ahLst/>
            <a:cxnLst/>
            <a:rect r="r" b="b" t="t" l="l"/>
            <a:pathLst>
              <a:path h="2490756" w="7472267">
                <a:moveTo>
                  <a:pt x="0" y="0"/>
                </a:moveTo>
                <a:lnTo>
                  <a:pt x="7472267" y="0"/>
                </a:lnTo>
                <a:lnTo>
                  <a:pt x="7472267" y="2490756"/>
                </a:lnTo>
                <a:lnTo>
                  <a:pt x="0" y="249075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080027" y="1541795"/>
            <a:ext cx="4031161" cy="5048601"/>
          </a:xfrm>
          <a:custGeom>
            <a:avLst/>
            <a:gdLst/>
            <a:ahLst/>
            <a:cxnLst/>
            <a:rect r="r" b="b" t="t" l="l"/>
            <a:pathLst>
              <a:path h="5048601" w="4031161">
                <a:moveTo>
                  <a:pt x="0" y="0"/>
                </a:moveTo>
                <a:lnTo>
                  <a:pt x="4031160" y="0"/>
                </a:lnTo>
                <a:lnTo>
                  <a:pt x="4031160" y="5048601"/>
                </a:lnTo>
                <a:lnTo>
                  <a:pt x="0" y="504860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8428" r="-111330" b="-11612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86665">
            <a:off x="-2598690" y="8805382"/>
            <a:ext cx="13194124" cy="2886215"/>
          </a:xfrm>
          <a:custGeom>
            <a:avLst/>
            <a:gdLst/>
            <a:ahLst/>
            <a:cxnLst/>
            <a:rect r="r" b="b" t="t" l="l"/>
            <a:pathLst>
              <a:path h="2886215" w="13194124">
                <a:moveTo>
                  <a:pt x="0" y="0"/>
                </a:moveTo>
                <a:lnTo>
                  <a:pt x="13194124" y="0"/>
                </a:lnTo>
                <a:lnTo>
                  <a:pt x="13194124" y="2886215"/>
                </a:lnTo>
                <a:lnTo>
                  <a:pt x="0" y="28862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DAGEScjVljk</dc:identifier>
  <dcterms:modified xsi:type="dcterms:W3CDTF">2011-08-01T06:04:30Z</dcterms:modified>
  <cp:revision>1</cp:revision>
  <dc:title>Netflix Dashboard</dc:title>
</cp:coreProperties>
</file>

<file path=docProps/thumbnail.jpeg>
</file>